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 id="2147483744" r:id="rId5"/>
    <p:sldMasterId id="2147483776" r:id="rId6"/>
  </p:sldMasterIdLst>
  <p:notesMasterIdLst>
    <p:notesMasterId r:id="rId13"/>
  </p:notesMasterIdLst>
  <p:sldIdLst>
    <p:sldId id="1053" r:id="rId7"/>
    <p:sldId id="547" r:id="rId8"/>
    <p:sldId id="548" r:id="rId9"/>
    <p:sldId id="550" r:id="rId10"/>
    <p:sldId id="554" r:id="rId11"/>
    <p:sldId id="213480572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0" userDrawn="1">
          <p15:clr>
            <a:srgbClr val="A4A3A4"/>
          </p15:clr>
        </p15:guide>
        <p15:guide id="2" orient="horz" pos="728" userDrawn="1">
          <p15:clr>
            <a:srgbClr val="A4A3A4"/>
          </p15:clr>
        </p15:guide>
        <p15:guide id="3" orient="horz" pos="1275" userDrawn="1">
          <p15:clr>
            <a:srgbClr val="A4A3A4"/>
          </p15:clr>
        </p15:guide>
        <p15:guide id="4" orient="horz" pos="3170" userDrawn="1">
          <p15:clr>
            <a:srgbClr val="A4A3A4"/>
          </p15:clr>
        </p15:guide>
        <p15:guide id="5" orient="horz" pos="4032" userDrawn="1">
          <p15:clr>
            <a:srgbClr val="A4A3A4"/>
          </p15:clr>
        </p15:guide>
        <p15:guide id="6" orient="horz" pos="2734" userDrawn="1">
          <p15:clr>
            <a:srgbClr val="A4A3A4"/>
          </p15:clr>
        </p15:guide>
        <p15:guide id="7" orient="horz" pos="2304" userDrawn="1">
          <p15:clr>
            <a:srgbClr val="A4A3A4"/>
          </p15:clr>
        </p15:guide>
        <p15:guide id="8" orient="horz" pos="3598" userDrawn="1">
          <p15:clr>
            <a:srgbClr val="A4A3A4"/>
          </p15:clr>
        </p15:guide>
        <p15:guide id="9" orient="horz" pos="1872" userDrawn="1">
          <p15:clr>
            <a:srgbClr val="A4A3A4"/>
          </p15:clr>
        </p15:guide>
        <p15:guide id="10" pos="301" userDrawn="1">
          <p15:clr>
            <a:srgbClr val="A4A3A4"/>
          </p15:clr>
        </p15:guide>
        <p15:guide id="11" pos="1051" userDrawn="1">
          <p15:clr>
            <a:srgbClr val="A4A3A4"/>
          </p15:clr>
        </p15:guide>
        <p15:guide id="12" pos="1207" userDrawn="1">
          <p15:clr>
            <a:srgbClr val="A4A3A4"/>
          </p15:clr>
        </p15:guide>
        <p15:guide id="13" pos="1960" userDrawn="1">
          <p15:clr>
            <a:srgbClr val="A4A3A4"/>
          </p15:clr>
        </p15:guide>
        <p15:guide id="14" pos="2112" userDrawn="1">
          <p15:clr>
            <a:srgbClr val="A4A3A4"/>
          </p15:clr>
        </p15:guide>
        <p15:guide id="15" pos="2865" userDrawn="1">
          <p15:clr>
            <a:srgbClr val="A4A3A4"/>
          </p15:clr>
        </p15:guide>
        <p15:guide id="16" pos="3017" userDrawn="1">
          <p15:clr>
            <a:srgbClr val="A4A3A4"/>
          </p15:clr>
        </p15:guide>
        <p15:guide id="17" pos="3767" userDrawn="1">
          <p15:clr>
            <a:srgbClr val="A4A3A4"/>
          </p15:clr>
        </p15:guide>
        <p15:guide id="18" pos="3919" userDrawn="1">
          <p15:clr>
            <a:srgbClr val="A4A3A4"/>
          </p15:clr>
        </p15:guide>
        <p15:guide id="19" pos="4668" userDrawn="1">
          <p15:clr>
            <a:srgbClr val="A4A3A4"/>
          </p15:clr>
        </p15:guide>
        <p15:guide id="20" pos="4820" userDrawn="1">
          <p15:clr>
            <a:srgbClr val="A4A3A4"/>
          </p15:clr>
        </p15:guide>
        <p15:guide id="21" pos="5569" userDrawn="1">
          <p15:clr>
            <a:srgbClr val="A4A3A4"/>
          </p15:clr>
        </p15:guide>
        <p15:guide id="22" pos="5721" userDrawn="1">
          <p15:clr>
            <a:srgbClr val="A4A3A4"/>
          </p15:clr>
        </p15:guide>
        <p15:guide id="23" pos="6476" userDrawn="1">
          <p15:clr>
            <a:srgbClr val="A4A3A4"/>
          </p15:clr>
        </p15:guide>
        <p15:guide id="24" pos="6628" userDrawn="1">
          <p15:clr>
            <a:srgbClr val="A4A3A4"/>
          </p15:clr>
        </p15:guide>
        <p15:guide id="25" pos="7381" userDrawn="1">
          <p15:clr>
            <a:srgbClr val="A4A3A4"/>
          </p15:clr>
        </p15:guide>
        <p15:guide id="26" pos="527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son Beesley" initials="JB" lastIdx="15" clrIdx="0"/>
  <p:cmAuthor id="1" name="Tim Leberecht" initials="TL" lastIdx="1" clrIdx="1"/>
  <p:cmAuthor id="2" name="Praveen Krishnan Kutty" initials="PKK" lastIdx="1" clrIdx="2">
    <p:extLst>
      <p:ext uri="{19B8F6BF-5375-455C-9EA6-DF929625EA0E}">
        <p15:presenceInfo xmlns:p15="http://schemas.microsoft.com/office/powerpoint/2012/main" userId="S-1-5-21-763422790-3858899908-1640294110-350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212C"/>
    <a:srgbClr val="FCB720"/>
    <a:srgbClr val="92A2BD"/>
    <a:srgbClr val="A1C6CF"/>
    <a:srgbClr val="92D050"/>
    <a:srgbClr val="C7C2BA"/>
    <a:srgbClr val="000000"/>
    <a:srgbClr val="FFFFFF"/>
    <a:srgbClr val="EB8024"/>
    <a:srgbClr val="8278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20" autoAdjust="0"/>
  </p:normalViewPr>
  <p:slideViewPr>
    <p:cSldViewPr snapToGrid="0" snapToObjects="1" showGuides="1">
      <p:cViewPr varScale="1">
        <p:scale>
          <a:sx n="69" d="100"/>
          <a:sy n="69" d="100"/>
        </p:scale>
        <p:origin x="186" y="126"/>
      </p:cViewPr>
      <p:guideLst>
        <p:guide orient="horz" pos="440"/>
        <p:guide orient="horz" pos="728"/>
        <p:guide orient="horz" pos="1275"/>
        <p:guide orient="horz" pos="3170"/>
        <p:guide orient="horz" pos="4032"/>
        <p:guide orient="horz" pos="2734"/>
        <p:guide orient="horz" pos="2304"/>
        <p:guide orient="horz" pos="3598"/>
        <p:guide orient="horz" pos="1872"/>
        <p:guide pos="301"/>
        <p:guide pos="1051"/>
        <p:guide pos="1207"/>
        <p:guide pos="1960"/>
        <p:guide pos="2112"/>
        <p:guide pos="2865"/>
        <p:guide pos="3017"/>
        <p:guide pos="3767"/>
        <p:guide pos="3919"/>
        <p:guide pos="4668"/>
        <p:guide pos="4820"/>
        <p:guide pos="5569"/>
        <p:guide pos="5721"/>
        <p:guide pos="6476"/>
        <p:guide pos="6628"/>
        <p:guide pos="7381"/>
        <p:guide pos="5271"/>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F4BAFC-A5E6-467C-BA36-A6396C8BA23D}" type="datetimeFigureOut">
              <a:rPr lang="en-US" smtClean="0"/>
              <a:pPr/>
              <a:t>4/30/2024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7E3F95-7FA2-409E-AED1-C11536436A7F}" type="slidenum">
              <a:rPr lang="en-US" smtClean="0"/>
              <a:pPr/>
              <a:t>‹#›</a:t>
            </a:fld>
            <a:endParaRPr lang="en-US"/>
          </a:p>
        </p:txBody>
      </p:sp>
    </p:spTree>
    <p:extLst>
      <p:ext uri="{BB962C8B-B14F-4D97-AF65-F5344CB8AC3E}">
        <p14:creationId xmlns:p14="http://schemas.microsoft.com/office/powerpoint/2010/main" val="4275359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6.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3.png"/><Relationship Id="rId14" Type="http://schemas.openxmlformats.org/officeDocument/2006/relationships/hyperlink" Target="http://www.capgemini.com/in-en" TargetMode="Externa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41544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18559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72249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032592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047774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617180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139072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25273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058713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r>
              <a:rPr lang="en-US" noProof="0"/>
              <a:t>Date</a:t>
            </a:r>
            <a:endParaRPr lang="en-US" noProof="0" dirty="0"/>
          </a:p>
        </p:txBody>
      </p:sp>
      <p:sp>
        <p:nvSpPr>
          <p:cNvPr id="8" name="Espace réservé du pied de page 7"/>
          <p:cNvSpPr>
            <a:spLocks noGrp="1"/>
          </p:cNvSpPr>
          <p:nvPr>
            <p:ph type="ftr" sz="quarter" idx="11"/>
          </p:nvPr>
        </p:nvSpPr>
        <p:spPr bwMode="gray"/>
        <p:txBody>
          <a:bodyPr/>
          <a:lstStyle/>
          <a:p>
            <a:endParaRPr lang="en-US"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dirty="0"/>
          </a:p>
        </p:txBody>
      </p:sp>
    </p:spTree>
    <p:extLst>
      <p:ext uri="{BB962C8B-B14F-4D97-AF65-F5344CB8AC3E}">
        <p14:creationId xmlns:p14="http://schemas.microsoft.com/office/powerpoint/2010/main" val="3506275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r>
              <a:rPr lang="en-US" noProof="0"/>
              <a:t>Date</a:t>
            </a:r>
            <a:endParaRPr lang="en-US" noProof="0" dirty="0"/>
          </a:p>
        </p:txBody>
      </p:sp>
      <p:sp>
        <p:nvSpPr>
          <p:cNvPr id="8" name="Espace réservé du pied de page 7"/>
          <p:cNvSpPr>
            <a:spLocks noGrp="1"/>
          </p:cNvSpPr>
          <p:nvPr>
            <p:ph type="ftr" sz="quarter" idx="11"/>
          </p:nvPr>
        </p:nvSpPr>
        <p:spPr bwMode="gray"/>
        <p:txBody>
          <a:bodyPr/>
          <a:lstStyle/>
          <a:p>
            <a:endParaRPr lang="en-US"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dirty="0"/>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317417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003232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Tree>
    <p:extLst>
      <p:ext uri="{BB962C8B-B14F-4D97-AF65-F5344CB8AC3E}">
        <p14:creationId xmlns:p14="http://schemas.microsoft.com/office/powerpoint/2010/main" val="623072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1960923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dirty="0"/>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129235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dirty="0"/>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2944474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dirty="0"/>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4112468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dirty="0"/>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2285948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noProof="0" dirty="0"/>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4080968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3566534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10" name="Text Placeholder 10"/>
          <p:cNvSpPr>
            <a:spLocks noGrp="1"/>
          </p:cNvSpPr>
          <p:nvPr>
            <p:ph type="body" sz="quarter" idx="24" hasCustomPrompt="1"/>
          </p:nvPr>
        </p:nvSpPr>
        <p:spPr>
          <a:xfrm>
            <a:off x="412892" y="645154"/>
            <a:ext cx="9568160" cy="545609"/>
          </a:xfrm>
          <a:prstGeom prst="rect">
            <a:avLst/>
          </a:prstGeom>
        </p:spPr>
        <p:txBody>
          <a:bodyPr lIns="91008" tIns="45502" rIns="91008" bIns="45502"/>
          <a:lstStyle>
            <a:lvl1pPr marL="0" indent="0">
              <a:buNone/>
              <a:defRPr sz="2117" baseline="0">
                <a:latin typeface="+mj-lt"/>
              </a:defRPr>
            </a:lvl1pPr>
            <a:lvl2pPr>
              <a:defRPr sz="2117"/>
            </a:lvl2pPr>
            <a:lvl3pPr>
              <a:defRPr sz="2117"/>
            </a:lvl3pPr>
            <a:lvl4pPr>
              <a:defRPr sz="2117"/>
            </a:lvl4pPr>
            <a:lvl5pPr>
              <a:defRPr sz="2117"/>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11440529" y="6599402"/>
            <a:ext cx="751472" cy="184459"/>
          </a:xfrm>
          <a:prstGeom prst="rect">
            <a:avLst/>
          </a:prstGeom>
          <a:ln>
            <a:noFill/>
          </a:ln>
        </p:spPr>
        <p:txBody>
          <a:bodyPr wrap="square" lIns="64440" tIns="32219" rIns="64440" bIns="32219" rtlCol="0" anchor="ctr">
            <a:spAutoFit/>
          </a:bodyPr>
          <a:lstStyle/>
          <a:p>
            <a:pPr marL="0" indent="0" algn="ctr"/>
            <a:fld id="{9C0653CD-709A-4C23-AF85-C211F9C3D3CB}" type="slidenum">
              <a:rPr lang="nl-NL" sz="776" smtClean="0">
                <a:solidFill>
                  <a:schemeClr val="tx1"/>
                </a:solidFill>
                <a:latin typeface="+mj-lt"/>
                <a:ea typeface="BentonSans"/>
                <a:cs typeface="BentonSans"/>
                <a:sym typeface="BentonSans"/>
              </a:rPr>
              <a:pPr marL="0" indent="0" algn="ctr"/>
              <a:t>‹#›</a:t>
            </a:fld>
            <a:endParaRPr lang="en-GB" sz="776" dirty="0">
              <a:solidFill>
                <a:schemeClr val="tx1"/>
              </a:solidFill>
              <a:latin typeface="+mj-lt"/>
              <a:ea typeface="BentonSans"/>
              <a:cs typeface="BentonSans"/>
              <a:sym typeface="BentonSans"/>
            </a:endParaRPr>
          </a:p>
        </p:txBody>
      </p:sp>
      <p:sp>
        <p:nvSpPr>
          <p:cNvPr id="15" name="Text Placeholder 3"/>
          <p:cNvSpPr>
            <a:spLocks noGrp="1"/>
          </p:cNvSpPr>
          <p:nvPr>
            <p:ph type="body" sz="quarter" idx="30"/>
          </p:nvPr>
        </p:nvSpPr>
        <p:spPr>
          <a:xfrm>
            <a:off x="412699" y="1538655"/>
            <a:ext cx="11324788" cy="4873272"/>
          </a:xfrm>
          <a:prstGeom prst="rect">
            <a:avLst/>
          </a:prstGeom>
        </p:spPr>
        <p:txBody>
          <a:bodyPr vert="horz"/>
          <a:lstStyle>
            <a:lvl1pPr marL="0" indent="0">
              <a:buClr>
                <a:srgbClr val="EB8024"/>
              </a:buClr>
              <a:buFont typeface="Arial"/>
              <a:buNone/>
              <a:defRPr sz="1200">
                <a:latin typeface="+mj-lt"/>
                <a:cs typeface="Georgia"/>
              </a:defRPr>
            </a:lvl1pPr>
            <a:lvl2pPr marL="658114" indent="-201396">
              <a:buClr>
                <a:srgbClr val="EB8024"/>
              </a:buClr>
              <a:buFont typeface="Arial"/>
              <a:buChar char="•"/>
              <a:defRPr sz="1200">
                <a:latin typeface="+mj-lt"/>
                <a:cs typeface="Georgia"/>
              </a:defRPr>
            </a:lvl2pPr>
            <a:lvl3pPr marL="1114833" indent="-201396">
              <a:buClr>
                <a:srgbClr val="EB8024"/>
              </a:buClr>
              <a:buFont typeface="Arial"/>
              <a:buChar char="•"/>
              <a:defRPr sz="1200">
                <a:latin typeface="+mj-lt"/>
                <a:cs typeface="Georgia"/>
              </a:defRPr>
            </a:lvl3pPr>
            <a:lvl4pPr marL="1571553" indent="-201396">
              <a:buClr>
                <a:srgbClr val="EB8024"/>
              </a:buClr>
              <a:buFont typeface="Arial"/>
              <a:buChar char="•"/>
              <a:defRPr sz="1200">
                <a:latin typeface="+mj-lt"/>
                <a:cs typeface="Georgia"/>
              </a:defRPr>
            </a:lvl4pPr>
            <a:lvl5pPr marL="2028273" indent="-201396">
              <a:buClr>
                <a:srgbClr val="EB8024"/>
              </a:buClr>
              <a:buFont typeface="Arial"/>
              <a:buChar char="•"/>
              <a:defRPr sz="1200">
                <a:latin typeface="+mj-lt"/>
                <a:cs typeface="Georgia"/>
              </a:defRPr>
            </a:lvl5pPr>
          </a:lstStyle>
          <a:p>
            <a:pPr lvl="0"/>
            <a:r>
              <a:rPr lang="en-US" dirty="0"/>
              <a:t>Click to edit Master text styles</a:t>
            </a:r>
          </a:p>
        </p:txBody>
      </p:sp>
    </p:spTree>
    <p:extLst>
      <p:ext uri="{BB962C8B-B14F-4D97-AF65-F5344CB8AC3E}">
        <p14:creationId xmlns:p14="http://schemas.microsoft.com/office/powerpoint/2010/main" val="3880624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keep_Statement_fullbleed">
    <p:spTree>
      <p:nvGrpSpPr>
        <p:cNvPr id="1" name=""/>
        <p:cNvGrpSpPr/>
        <p:nvPr/>
      </p:nvGrpSpPr>
      <p:grpSpPr>
        <a:xfrm>
          <a:off x="0" y="0"/>
          <a:ext cx="0" cy="0"/>
          <a:chOff x="0" y="0"/>
          <a:chExt cx="0" cy="0"/>
        </a:xfrm>
      </p:grpSpPr>
      <p:sp>
        <p:nvSpPr>
          <p:cNvPr id="12" name="Text Placeholder 11"/>
          <p:cNvSpPr>
            <a:spLocks noGrp="1"/>
          </p:cNvSpPr>
          <p:nvPr>
            <p:ph type="body" sz="quarter" idx="34" hasCustomPrompt="1"/>
          </p:nvPr>
        </p:nvSpPr>
        <p:spPr>
          <a:xfrm>
            <a:off x="881857" y="667802"/>
            <a:ext cx="5563188" cy="183537"/>
          </a:xfrm>
          <a:prstGeom prst="rect">
            <a:avLst/>
          </a:prstGeom>
        </p:spPr>
        <p:txBody>
          <a:bodyPr>
            <a:noAutofit/>
          </a:bodyPr>
          <a:lstStyle>
            <a:lvl1pPr marL="0" indent="0">
              <a:lnSpc>
                <a:spcPct val="100000"/>
              </a:lnSpc>
              <a:buNone/>
              <a:defRPr sz="1000" b="0" i="0" spc="151">
                <a:solidFill>
                  <a:srgbClr val="A7A7A7"/>
                </a:solidFill>
                <a:latin typeface="Arial" charset="0"/>
                <a:ea typeface="Arial" charset="0"/>
                <a:cs typeface="Arial" charset="0"/>
              </a:defRPr>
            </a:lvl1pPr>
          </a:lstStyle>
          <a:p>
            <a:r>
              <a:rPr lang="en-US" dirty="0"/>
              <a:t>SECTION</a:t>
            </a:r>
          </a:p>
        </p:txBody>
      </p:sp>
      <p:sp>
        <p:nvSpPr>
          <p:cNvPr id="7" name="Shape 232"/>
          <p:cNvSpPr>
            <a:spLocks noGrp="1"/>
          </p:cNvSpPr>
          <p:nvPr>
            <p:ph type="body" sz="quarter" idx="18" hasCustomPrompt="1"/>
          </p:nvPr>
        </p:nvSpPr>
        <p:spPr>
          <a:xfrm>
            <a:off x="881837" y="1191811"/>
            <a:ext cx="5563208" cy="1419860"/>
          </a:xfrm>
          <a:prstGeom prst="rect">
            <a:avLst/>
          </a:prstGeom>
        </p:spPr>
        <p:txBody>
          <a:bodyPr lIns="0" tIns="0" rIns="0" bIns="0" anchor="t" anchorCtr="0">
            <a:noAutofit/>
          </a:bodyPr>
          <a:lstStyle>
            <a:lvl1pPr marL="0" indent="0" defTabSz="641271">
              <a:lnSpc>
                <a:spcPct val="80000"/>
              </a:lnSpc>
              <a:buNone/>
              <a:defRPr sz="4400" b="1" spc="36">
                <a:solidFill>
                  <a:srgbClr val="333333"/>
                </a:solidFill>
                <a:uFill>
                  <a:solidFill>
                    <a:srgbClr val="000000"/>
                  </a:solidFill>
                </a:uFill>
                <a:latin typeface="Georgia" charset="0"/>
                <a:ea typeface="Georgia" charset="0"/>
                <a:cs typeface="Georgia" charset="0"/>
                <a:sym typeface="Quarto Bold"/>
              </a:defRPr>
            </a:lvl1pPr>
          </a:lstStyle>
          <a:p>
            <a:pPr>
              <a:defRPr>
                <a:solidFill>
                  <a:srgbClr val="424242"/>
                </a:solidFill>
              </a:defRPr>
            </a:pPr>
            <a:r>
              <a:rPr lang="en-US" dirty="0">
                <a:solidFill>
                  <a:schemeClr val="accent1">
                    <a:hueOff val="-11708571"/>
                    <a:satOff val="-92105"/>
                    <a:lumOff val="44705"/>
                  </a:schemeClr>
                </a:solidFill>
              </a:rPr>
              <a:t>Introduction statement lorem </a:t>
            </a:r>
            <a:r>
              <a:rPr lang="en-US" dirty="0" err="1">
                <a:solidFill>
                  <a:schemeClr val="accent1">
                    <a:hueOff val="-11708571"/>
                    <a:satOff val="-92105"/>
                    <a:lumOff val="44705"/>
                  </a:schemeClr>
                </a:solidFill>
              </a:rPr>
              <a:t>smet</a:t>
            </a:r>
            <a:r>
              <a:rPr lang="en-US" dirty="0">
                <a:solidFill>
                  <a:schemeClr val="accent1">
                    <a:hueOff val="-11708571"/>
                    <a:satOff val="-92105"/>
                    <a:lumOff val="44705"/>
                  </a:schemeClr>
                </a:solidFill>
              </a:rPr>
              <a:t> in </a:t>
            </a:r>
            <a:r>
              <a:rPr lang="en-US" dirty="0" err="1">
                <a:solidFill>
                  <a:schemeClr val="accent1">
                    <a:hueOff val="-11708571"/>
                    <a:satOff val="-92105"/>
                    <a:lumOff val="44705"/>
                  </a:schemeClr>
                </a:solidFill>
              </a:rPr>
              <a:t>alerno</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repre</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erit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inaet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voluptate</a:t>
            </a:r>
            <a:endParaRPr lang="en-US" dirty="0">
              <a:solidFill>
                <a:schemeClr val="accent1">
                  <a:hueOff val="-11708571"/>
                  <a:satOff val="-92105"/>
                  <a:lumOff val="44705"/>
                </a:schemeClr>
              </a:solidFill>
            </a:endParaRPr>
          </a:p>
        </p:txBody>
      </p:sp>
    </p:spTree>
    <p:extLst>
      <p:ext uri="{BB962C8B-B14F-4D97-AF65-F5344CB8AC3E}">
        <p14:creationId xmlns:p14="http://schemas.microsoft.com/office/powerpoint/2010/main" val="1272642002"/>
      </p:ext>
    </p:extLst>
  </p:cSld>
  <p:clrMapOvr>
    <a:masterClrMapping/>
  </p:clrMapOvr>
  <p:transition spd="med"/>
  <p:extLst>
    <p:ext uri="{DCECCB84-F9BA-43D5-87BE-67443E8EF086}">
      <p15:sldGuideLst xmlns:p15="http://schemas.microsoft.com/office/powerpoint/2012/main">
        <p15:guide id="1" orient="horz" pos="1920">
          <p15:clr>
            <a:srgbClr val="FBAE40"/>
          </p15:clr>
        </p15:guide>
        <p15:guide id="4" orient="horz" pos="47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pic>
        <p:nvPicPr>
          <p:cNvPr id="11" name="Image 12" descr="Une image contenant objet, horloge&#10;&#10;Description générée automatiquement">
            <a:extLst>
              <a:ext uri="{FF2B5EF4-FFF2-40B4-BE49-F238E27FC236}">
                <a16:creationId xmlns:a16="http://schemas.microsoft.com/office/drawing/2014/main" id="{5A437758-8D19-488E-8F18-BEE63B5F8A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58000" y="5944247"/>
            <a:ext cx="1476000" cy="489823"/>
          </a:xfrm>
          <a:prstGeom prst="rect">
            <a:avLst/>
          </a:prstGeom>
        </p:spPr>
      </p:pic>
    </p:spTree>
    <p:extLst>
      <p:ext uri="{BB962C8B-B14F-4D97-AF65-F5344CB8AC3E}">
        <p14:creationId xmlns:p14="http://schemas.microsoft.com/office/powerpoint/2010/main" val="3187982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332565187"/>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3664892922"/>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6410022"/>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285439630"/>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263631757"/>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98326165"/>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48905510"/>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714237584"/>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905818906"/>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702949226"/>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noProof="0" dirty="0"/>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9220498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1485173515"/>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520741289"/>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1682405106"/>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71029896"/>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A1D69-52EA-4FD6-A870-42FF1F6BD7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406"/>
          <a:stretch/>
        </p:blipFill>
        <p:spPr>
          <a:xfrm>
            <a:off x="7223123" y="0"/>
            <a:ext cx="4968877" cy="6858000"/>
          </a:xfrm>
          <a:prstGeom prst="rect">
            <a:avLst/>
          </a:prstGeom>
        </p:spPr>
      </p:pic>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37">
            <a:extLst>
              <a:ext uri="{FF2B5EF4-FFF2-40B4-BE49-F238E27FC236}">
                <a16:creationId xmlns:a16="http://schemas.microsoft.com/office/drawing/2014/main" id="{FD802A67-EAB9-41DF-8FAD-47BD11BEA0C3}"/>
              </a:ext>
            </a:extLst>
          </p:cNvPr>
          <p:cNvGrpSpPr/>
          <p:nvPr userDrawn="1"/>
        </p:nvGrpSpPr>
        <p:grpSpPr>
          <a:xfrm>
            <a:off x="11562864" y="207688"/>
            <a:ext cx="418487" cy="387209"/>
            <a:chOff x="5481638" y="2859088"/>
            <a:chExt cx="1231900" cy="1139825"/>
          </a:xfrm>
          <a:solidFill>
            <a:schemeClr val="bg1"/>
          </a:solidFill>
        </p:grpSpPr>
        <p:sp>
          <p:nvSpPr>
            <p:cNvPr id="7" name="Freeform 320">
              <a:extLst>
                <a:ext uri="{FF2B5EF4-FFF2-40B4-BE49-F238E27FC236}">
                  <a16:creationId xmlns:a16="http://schemas.microsoft.com/office/drawing/2014/main" id="{B15A3709-0F9D-4129-A1F7-A796B50BE847}"/>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321">
              <a:extLst>
                <a:ext uri="{FF2B5EF4-FFF2-40B4-BE49-F238E27FC236}">
                  <a16:creationId xmlns:a16="http://schemas.microsoft.com/office/drawing/2014/main" id="{0577CBDF-F64B-4C92-97EB-E078FE48BB26}"/>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30640059"/>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RH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A1D69-52EA-4FD6-A870-42FF1F6BD7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0993" t="14286" r="7588"/>
          <a:stretch/>
        </p:blipFill>
        <p:spPr>
          <a:xfrm>
            <a:off x="7223123" y="0"/>
            <a:ext cx="4968877" cy="6858000"/>
          </a:xfrm>
          <a:prstGeom prst="rect">
            <a:avLst/>
          </a:prstGeom>
        </p:spPr>
      </p:pic>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37">
            <a:extLst>
              <a:ext uri="{FF2B5EF4-FFF2-40B4-BE49-F238E27FC236}">
                <a16:creationId xmlns:a16="http://schemas.microsoft.com/office/drawing/2014/main" id="{FD802A67-EAB9-41DF-8FAD-47BD11BEA0C3}"/>
              </a:ext>
            </a:extLst>
          </p:cNvPr>
          <p:cNvGrpSpPr/>
          <p:nvPr userDrawn="1"/>
        </p:nvGrpSpPr>
        <p:grpSpPr>
          <a:xfrm>
            <a:off x="11562864" y="207688"/>
            <a:ext cx="418487" cy="387209"/>
            <a:chOff x="5481638" y="2859088"/>
            <a:chExt cx="1231900" cy="1139825"/>
          </a:xfrm>
          <a:solidFill>
            <a:schemeClr val="bg1"/>
          </a:solidFill>
        </p:grpSpPr>
        <p:sp>
          <p:nvSpPr>
            <p:cNvPr id="7" name="Freeform 320">
              <a:extLst>
                <a:ext uri="{FF2B5EF4-FFF2-40B4-BE49-F238E27FC236}">
                  <a16:creationId xmlns:a16="http://schemas.microsoft.com/office/drawing/2014/main" id="{B15A3709-0F9D-4129-A1F7-A796B50BE847}"/>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321">
              <a:extLst>
                <a:ext uri="{FF2B5EF4-FFF2-40B4-BE49-F238E27FC236}">
                  <a16:creationId xmlns:a16="http://schemas.microsoft.com/office/drawing/2014/main" id="{0577CBDF-F64B-4C92-97EB-E078FE48BB26}"/>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21047336"/>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845528"/>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601732"/>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33394633"/>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10282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endParaRPr lang="en-US" noProof="0" dirty="0"/>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169287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681281249"/>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A – Narrow">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0D760-61A3-4E9B-A5A2-88E1D5A1F8A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3"/>
          <a:stretch/>
        </p:blipFill>
        <p:spPr>
          <a:xfrm>
            <a:off x="3276600" y="0"/>
            <a:ext cx="8915400" cy="6858000"/>
          </a:xfrm>
          <a:prstGeom prst="rect">
            <a:avLst/>
          </a:prstGeom>
        </p:spPr>
      </p:pic>
      <p:pic>
        <p:nvPicPr>
          <p:cNvPr id="12" name="Picture 11">
            <a:extLst>
              <a:ext uri="{FF2B5EF4-FFF2-40B4-BE49-F238E27FC236}">
                <a16:creationId xmlns:a16="http://schemas.microsoft.com/office/drawing/2014/main" id="{53D1FA42-19C8-49D2-A725-141A121CC8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 r="73545"/>
          <a:stretch/>
        </p:blipFill>
        <p:spPr>
          <a:xfrm>
            <a:off x="2866" y="0"/>
            <a:ext cx="2728686"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EA957612-A756-4339-8E11-DBB3871FCA76}"/>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B2B3FBCE-4E12-4F71-B8A1-6984DF93ADE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321">
              <a:extLst>
                <a:ext uri="{FF2B5EF4-FFF2-40B4-BE49-F238E27FC236}">
                  <a16:creationId xmlns:a16="http://schemas.microsoft.com/office/drawing/2014/main" id="{32ED2E11-7863-4FBF-9DF4-FD78BC5BC26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73348718"/>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Section A – Narrow">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B9B1B5-44AF-4BE3-A395-D471EC9C42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64" r="20245"/>
          <a:stretch/>
        </p:blipFill>
        <p:spPr>
          <a:xfrm>
            <a:off x="2679030" y="0"/>
            <a:ext cx="9512969" cy="6878932"/>
          </a:xfrm>
          <a:prstGeom prst="rect">
            <a:avLst/>
          </a:prstGeom>
        </p:spPr>
      </p:pic>
      <p:pic>
        <p:nvPicPr>
          <p:cNvPr id="12" name="Picture 11">
            <a:extLst>
              <a:ext uri="{FF2B5EF4-FFF2-40B4-BE49-F238E27FC236}">
                <a16:creationId xmlns:a16="http://schemas.microsoft.com/office/drawing/2014/main" id="{790E7711-BD94-4970-B539-1E00C70349E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164" r="75272"/>
          <a:stretch/>
        </p:blipFill>
        <p:spPr>
          <a:xfrm>
            <a:off x="-12700" y="0"/>
            <a:ext cx="2678289" cy="68789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4"/>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5"/>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6"/>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D2CCA28F-2C9A-40D0-887D-AF4EF11BDA57}"/>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AFF9B837-56FD-4671-BC1E-C701B6DFBFE8}"/>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321">
              <a:extLst>
                <a:ext uri="{FF2B5EF4-FFF2-40B4-BE49-F238E27FC236}">
                  <a16:creationId xmlns:a16="http://schemas.microsoft.com/office/drawing/2014/main" id="{4615324B-242F-4A88-98F4-ADF41EC926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85048613"/>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Section A – Narr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BA137C-F872-4A85-8FB2-38FFFF9FA81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770" t="10612" r="32049"/>
          <a:stretch/>
        </p:blipFill>
        <p:spPr>
          <a:xfrm>
            <a:off x="7241308" y="0"/>
            <a:ext cx="4950692" cy="6857424"/>
          </a:xfrm>
          <a:prstGeom prst="rect">
            <a:avLst/>
          </a:prstGeom>
        </p:spPr>
      </p:pic>
      <p:pic>
        <p:nvPicPr>
          <p:cNvPr id="13" name="Picture 12">
            <a:extLst>
              <a:ext uri="{FF2B5EF4-FFF2-40B4-BE49-F238E27FC236}">
                <a16:creationId xmlns:a16="http://schemas.microsoft.com/office/drawing/2014/main" id="{35262268-5AA1-497B-AED3-6A65DE6A4D0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822" t="10612" r="56997"/>
          <a:stretch/>
        </p:blipFill>
        <p:spPr>
          <a:xfrm>
            <a:off x="-48" y="-3920"/>
            <a:ext cx="4950692" cy="6861344"/>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C6AEF4E9-6736-4CCF-BD15-4BC5E77B3856}"/>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504A4706-DA58-482E-8DF5-3EBDC43ACA0A}"/>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321">
              <a:extLst>
                <a:ext uri="{FF2B5EF4-FFF2-40B4-BE49-F238E27FC236}">
                  <a16:creationId xmlns:a16="http://schemas.microsoft.com/office/drawing/2014/main" id="{7CA27AD1-AE68-4F96-B4B3-35359E991A67}"/>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58690634"/>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Section A – Narrow">
    <p:bg>
      <p:bgPr>
        <a:solidFill>
          <a:srgbClr val="0D0F0E"/>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CAB8B82-A898-446F-8FE1-F6DA390FB4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3480"/>
          <a:stretch/>
        </p:blipFill>
        <p:spPr>
          <a:xfrm flipH="1">
            <a:off x="-54626" y="0"/>
            <a:ext cx="2773293" cy="6858000"/>
          </a:xfrm>
          <a:prstGeom prst="rect">
            <a:avLst/>
          </a:prstGeom>
        </p:spPr>
      </p:pic>
      <p:pic>
        <p:nvPicPr>
          <p:cNvPr id="4" name="Picture 3">
            <a:extLst>
              <a:ext uri="{FF2B5EF4-FFF2-40B4-BE49-F238E27FC236}">
                <a16:creationId xmlns:a16="http://schemas.microsoft.com/office/drawing/2014/main" id="{D6138419-F463-4C13-9FA2-78C5FBF52F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555"/>
          <a:stretch/>
        </p:blipFill>
        <p:spPr>
          <a:xfrm flipH="1">
            <a:off x="5562600" y="0"/>
            <a:ext cx="6629400"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4"/>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5"/>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6"/>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F689AF48-AA62-45CD-A274-73BFC2B06CA2}"/>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83675345-8511-446E-9151-97A8A12F341D}"/>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321">
              <a:extLst>
                <a:ext uri="{FF2B5EF4-FFF2-40B4-BE49-F238E27FC236}">
                  <a16:creationId xmlns:a16="http://schemas.microsoft.com/office/drawing/2014/main" id="{1A2C6F3E-1586-4987-84B5-C9F02B674516}"/>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03174797"/>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62629077"/>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19765150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sp>
        <p:nvSpPr>
          <p:cNvPr id="6" name="Rectangle 27">
            <a:extLst>
              <a:ext uri="{FF2B5EF4-FFF2-40B4-BE49-F238E27FC236}">
                <a16:creationId xmlns:a16="http://schemas.microsoft.com/office/drawing/2014/main" id="{41A08E89-6F61-45D6-8705-55BC43D2BA7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284009551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0252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685831EF-CF35-8141-87EA-B86DF8378089}"/>
              </a:ext>
            </a:extLst>
          </p:cNvPr>
          <p:cNvSpPr/>
          <p:nvPr userDrawn="1"/>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6" name="Text Placeholder 25">
            <a:extLst>
              <a:ext uri="{FF2B5EF4-FFF2-40B4-BE49-F238E27FC236}">
                <a16:creationId xmlns:a16="http://schemas.microsoft.com/office/drawing/2014/main" id="{6204EE37-0C1C-674F-B505-88C8DA00DAD2}"/>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7" name="Text Placeholder 27">
            <a:extLst>
              <a:ext uri="{FF2B5EF4-FFF2-40B4-BE49-F238E27FC236}">
                <a16:creationId xmlns:a16="http://schemas.microsoft.com/office/drawing/2014/main" id="{62049D73-9885-4E47-8C37-598EF80DD882}"/>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Tree>
    <p:extLst>
      <p:ext uri="{BB962C8B-B14F-4D97-AF65-F5344CB8AC3E}">
        <p14:creationId xmlns:p14="http://schemas.microsoft.com/office/powerpoint/2010/main" val="2120287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242467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clients review">
    <p:spTree>
      <p:nvGrpSpPr>
        <p:cNvPr id="1" name=""/>
        <p:cNvGrpSpPr/>
        <p:nvPr/>
      </p:nvGrpSpPr>
      <p:grpSpPr>
        <a:xfrm>
          <a:off x="0" y="0"/>
          <a:ext cx="0" cy="0"/>
          <a:chOff x="0" y="0"/>
          <a:chExt cx="0" cy="0"/>
        </a:xfrm>
      </p:grpSpPr>
      <p:grpSp>
        <p:nvGrpSpPr>
          <p:cNvPr id="9" name="Groupe 1">
            <a:extLst>
              <a:ext uri="{FF2B5EF4-FFF2-40B4-BE49-F238E27FC236}">
                <a16:creationId xmlns:a16="http://schemas.microsoft.com/office/drawing/2014/main" id="{43688120-D252-5A4E-B500-33C139C93922}"/>
              </a:ext>
            </a:extLst>
          </p:cNvPr>
          <p:cNvGrpSpPr>
            <a:grpSpLocks noChangeAspect="1"/>
          </p:cNvGrpSpPr>
          <p:nvPr userDrawn="1"/>
        </p:nvGrpSpPr>
        <p:grpSpPr>
          <a:xfrm>
            <a:off x="11562163" y="205059"/>
            <a:ext cx="419436" cy="388988"/>
            <a:chOff x="11501102" y="171573"/>
            <a:chExt cx="419436" cy="388988"/>
          </a:xfrm>
        </p:grpSpPr>
        <p:sp>
          <p:nvSpPr>
            <p:cNvPr id="10" name="Freeform 13">
              <a:extLst>
                <a:ext uri="{FF2B5EF4-FFF2-40B4-BE49-F238E27FC236}">
                  <a16:creationId xmlns:a16="http://schemas.microsoft.com/office/drawing/2014/main" id="{414B7AD5-5A73-C248-8B4B-31182ED6D82F}"/>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4">
              <a:extLst>
                <a:ext uri="{FF2B5EF4-FFF2-40B4-BE49-F238E27FC236}">
                  <a16:creationId xmlns:a16="http://schemas.microsoft.com/office/drawing/2014/main" id="{5749009F-1DEE-1842-A139-6117CCE5721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0" name="Text Placeholder 39">
            <a:extLst>
              <a:ext uri="{FF2B5EF4-FFF2-40B4-BE49-F238E27FC236}">
                <a16:creationId xmlns:a16="http://schemas.microsoft.com/office/drawing/2014/main" id="{75387644-41E9-B04D-BC6D-8510C9DDF908}"/>
              </a:ext>
            </a:extLst>
          </p:cNvPr>
          <p:cNvSpPr>
            <a:spLocks noGrp="1"/>
          </p:cNvSpPr>
          <p:nvPr>
            <p:ph type="body" sz="quarter" idx="14"/>
          </p:nvPr>
        </p:nvSpPr>
        <p:spPr>
          <a:xfrm>
            <a:off x="2721178" y="2256445"/>
            <a:ext cx="2232025" cy="3355975"/>
          </a:xfrm>
        </p:spPr>
        <p:txBody>
          <a:bodyPr/>
          <a:lstStyle>
            <a:lvl1pPr marL="0" indent="0">
              <a:buFontTx/>
              <a:buNone/>
              <a:defRPr sz="1200"/>
            </a:lvl1pPr>
            <a:lvl2pPr marL="0" indent="0">
              <a:buFontTx/>
              <a:buNone/>
              <a:defRPr sz="1200" b="1"/>
            </a:lvl2pPr>
            <a:lvl3pPr marL="177800" indent="0">
              <a:buFontTx/>
              <a:buNone/>
              <a:defRPr/>
            </a:lvl3pPr>
            <a:lvl4pPr marL="361950" indent="0">
              <a:buFontTx/>
              <a:buNone/>
              <a:defRPr/>
            </a:lvl4pPr>
            <a:lvl5pPr marL="539750" indent="0">
              <a:buFontTx/>
              <a:buNone/>
              <a:defRPr/>
            </a:lvl5pPr>
          </a:lstStyle>
          <a:p>
            <a:pPr lvl="0"/>
            <a:r>
              <a:rPr lang="en-GB"/>
              <a:t>Click to edit Master text styles</a:t>
            </a:r>
          </a:p>
          <a:p>
            <a:pPr lvl="1"/>
            <a:r>
              <a:rPr lang="en-GB"/>
              <a:t>Second level</a:t>
            </a:r>
          </a:p>
        </p:txBody>
      </p:sp>
      <p:sp>
        <p:nvSpPr>
          <p:cNvPr id="42" name="Text Placeholder 41">
            <a:extLst>
              <a:ext uri="{FF2B5EF4-FFF2-40B4-BE49-F238E27FC236}">
                <a16:creationId xmlns:a16="http://schemas.microsoft.com/office/drawing/2014/main" id="{0270A6B4-D6EC-1548-966F-F3722E72B86B}"/>
              </a:ext>
            </a:extLst>
          </p:cNvPr>
          <p:cNvSpPr>
            <a:spLocks noGrp="1"/>
          </p:cNvSpPr>
          <p:nvPr>
            <p:ph type="body" sz="quarter" idx="15" hasCustomPrompt="1"/>
          </p:nvPr>
        </p:nvSpPr>
        <p:spPr>
          <a:xfrm>
            <a:off x="404813" y="2257425"/>
            <a:ext cx="2120673" cy="2693988"/>
          </a:xfrm>
        </p:spPr>
        <p:txBody>
          <a:bodyPr>
            <a:normAutofit/>
          </a:bodyPr>
          <a:lstStyle>
            <a:lvl1pPr>
              <a:spcAft>
                <a:spcPts val="0"/>
              </a:spcAft>
              <a:defRPr sz="1800" b="1"/>
            </a:lvl1pPr>
            <a:lvl2pPr>
              <a:defRPr sz="1800"/>
            </a:lvl2pPr>
            <a:lvl3pPr>
              <a:defRPr sz="1800"/>
            </a:lvl3pPr>
            <a:lvl4pPr>
              <a:defRPr sz="1800"/>
            </a:lvl4pPr>
            <a:lvl5pPr>
              <a:defRPr sz="1800"/>
            </a:lvl5pPr>
          </a:lstStyle>
          <a:p>
            <a:pPr lvl="0"/>
            <a:r>
              <a:rPr lang="en-GB"/>
              <a:t>CLICK TO EDIT MASTER TEXT STYLES</a:t>
            </a:r>
            <a:endParaRPr lang="en-PL"/>
          </a:p>
        </p:txBody>
      </p:sp>
      <p:sp>
        <p:nvSpPr>
          <p:cNvPr id="45" name="Text Placeholder 44">
            <a:extLst>
              <a:ext uri="{FF2B5EF4-FFF2-40B4-BE49-F238E27FC236}">
                <a16:creationId xmlns:a16="http://schemas.microsoft.com/office/drawing/2014/main" id="{6ECA2835-C70C-394D-9B06-BC31E826667A}"/>
              </a:ext>
            </a:extLst>
          </p:cNvPr>
          <p:cNvSpPr>
            <a:spLocks noGrp="1"/>
          </p:cNvSpPr>
          <p:nvPr>
            <p:ph type="body" sz="quarter" idx="16" hasCustomPrompt="1"/>
          </p:nvPr>
        </p:nvSpPr>
        <p:spPr>
          <a:xfrm>
            <a:off x="424269" y="781320"/>
            <a:ext cx="2003425" cy="276225"/>
          </a:xfrm>
        </p:spPr>
        <p:txBody>
          <a:bodyPr>
            <a:normAutofit/>
          </a:bodyPr>
          <a:lstStyle>
            <a:lvl1pPr>
              <a:defRPr sz="1200"/>
            </a:lvl1pPr>
          </a:lstStyle>
          <a:p>
            <a:pPr lvl="0"/>
            <a:r>
              <a:rPr lang="en-GB"/>
              <a:t>CLICK TO EDIT</a:t>
            </a:r>
          </a:p>
        </p:txBody>
      </p:sp>
      <p:sp>
        <p:nvSpPr>
          <p:cNvPr id="31" name="Text Placeholder 37">
            <a:extLst>
              <a:ext uri="{FF2B5EF4-FFF2-40B4-BE49-F238E27FC236}">
                <a16:creationId xmlns:a16="http://schemas.microsoft.com/office/drawing/2014/main" id="{FEDAAFCC-8956-1F40-AF02-939D35AD09F7}"/>
              </a:ext>
            </a:extLst>
          </p:cNvPr>
          <p:cNvSpPr>
            <a:spLocks noGrp="1"/>
          </p:cNvSpPr>
          <p:nvPr>
            <p:ph type="body" sz="quarter" idx="13"/>
          </p:nvPr>
        </p:nvSpPr>
        <p:spPr>
          <a:xfrm>
            <a:off x="9766570" y="2265937"/>
            <a:ext cx="2017443" cy="3512293"/>
          </a:xfrm>
        </p:spPr>
        <p:txBody>
          <a:bodyPr/>
          <a:lstStyle>
            <a:lvl1pPr marL="0" indent="0">
              <a:spcAft>
                <a:spcPts val="0"/>
              </a:spcAft>
              <a:buFont typeface="Arial" panose="020B0604020202020204" pitchFamily="34" charset="0"/>
              <a:buNone/>
              <a:defRPr sz="1400">
                <a:solidFill>
                  <a:srgbClr val="00214A"/>
                </a:solidFill>
              </a:defRPr>
            </a:lvl1pPr>
            <a:lvl2pPr marL="0" indent="0">
              <a:buNone/>
              <a:defRPr sz="1200" b="1">
                <a:solidFill>
                  <a:srgbClr val="11ABDC"/>
                </a:solidFill>
              </a:defRPr>
            </a:lvl2pPr>
            <a:lvl3pPr marL="177800" indent="0" algn="l">
              <a:buFont typeface="Arial" panose="020B0604020202020204" pitchFamily="34" charset="0"/>
              <a:buNone/>
              <a:defRPr sz="1000" b="0">
                <a:solidFill>
                  <a:srgbClr val="11ABDC"/>
                </a:solidFill>
              </a:defRPr>
            </a:lvl3pPr>
            <a:lvl4pPr marL="361950" indent="0">
              <a:buNone/>
              <a:defRPr>
                <a:solidFill>
                  <a:schemeClr val="bg1"/>
                </a:solidFill>
              </a:defRPr>
            </a:lvl4pPr>
            <a:lvl5pPr marL="539750" indent="0">
              <a:buNone/>
              <a:defRPr>
                <a:solidFill>
                  <a:schemeClr val="bg1"/>
                </a:solidFill>
              </a:defRPr>
            </a:lvl5pPr>
          </a:lstStyle>
          <a:p>
            <a:pPr lvl="0"/>
            <a:r>
              <a:rPr lang="en-GB"/>
              <a:t>Click to edit Master text styles</a:t>
            </a:r>
          </a:p>
          <a:p>
            <a:pPr lvl="0"/>
            <a:endParaRPr lang="en-GB"/>
          </a:p>
          <a:p>
            <a:pPr lvl="1"/>
            <a:r>
              <a:rPr lang="en-GB"/>
              <a:t>SECOND LEVEL</a:t>
            </a:r>
          </a:p>
          <a:p>
            <a:pPr lvl="2"/>
            <a:r>
              <a:rPr lang="en-GB"/>
              <a:t>Third level</a:t>
            </a:r>
          </a:p>
        </p:txBody>
      </p:sp>
    </p:spTree>
    <p:extLst>
      <p:ext uri="{BB962C8B-B14F-4D97-AF65-F5344CB8AC3E}">
        <p14:creationId xmlns:p14="http://schemas.microsoft.com/office/powerpoint/2010/main" val="37621894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1999639807"/>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363545636"/>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2680072795"/>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973406936"/>
      </p:ext>
    </p:extLst>
  </p:cSld>
  <p:clrMapOvr>
    <a:masterClrMapping/>
  </p:clrMapOvr>
  <p:transition spd="slow" advClick="0" advTm="5000">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914828228"/>
      </p:ext>
    </p:extLst>
  </p:cSld>
  <p:clrMapOvr>
    <a:masterClrMapping/>
  </p:clrMapOvr>
  <p:transition spd="slow" advClick="0" advTm="5000">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9083983"/>
      </p:ext>
    </p:extLst>
  </p:cSld>
  <p:clrMapOvr>
    <a:masterClrMapping/>
  </p:clrMapOvr>
  <p:transition spd="slow" advClick="0" advTm="5000">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947360904"/>
      </p:ext>
    </p:extLst>
  </p:cSld>
  <p:clrMapOvr>
    <a:masterClrMapping/>
  </p:clrMapOvr>
  <p:transition spd="slow" advClick="0" advTm="5000">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998767345"/>
      </p:ext>
    </p:extLst>
  </p:cSld>
  <p:clrMapOvr>
    <a:masterClrMapping/>
  </p:clrMapOvr>
  <p:transition spd="slow" advClick="0" advTm="5000">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307538023"/>
      </p:ext>
    </p:extLst>
  </p:cSld>
  <p:clrMapOvr>
    <a:masterClrMapping/>
  </p:clrMapOvr>
  <p:transition spd="slow" advClick="0" advTm="5000">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5604150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765787337"/>
      </p:ext>
    </p:extLst>
  </p:cSld>
  <p:clrMapOvr>
    <a:masterClrMapping/>
  </p:clrMapOvr>
  <p:transition spd="slow" advClick="0" advTm="5000">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464287"/>
      </p:ext>
    </p:extLst>
  </p:cSld>
  <p:clrMapOvr>
    <a:masterClrMapping/>
  </p:clrMapOvr>
  <p:transition spd="slow" advClick="0" advTm="5000">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253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IN"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76757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
        <p:nvSpPr>
          <p:cNvPr id="22" name="TextBox 21">
            <a:extLst>
              <a:ext uri="{FF2B5EF4-FFF2-40B4-BE49-F238E27FC236}">
                <a16:creationId xmlns:a16="http://schemas.microsoft.com/office/drawing/2014/main" id="{5D5D04CC-8395-43BA-9211-687F19E3CBE0}"/>
              </a:ext>
            </a:extLst>
          </p:cNvPr>
          <p:cNvSpPr txBox="1"/>
          <p:nvPr userDrawn="1"/>
        </p:nvSpPr>
        <p:spPr>
          <a:xfrm>
            <a:off x="6536184" y="5036752"/>
            <a:ext cx="4638214" cy="692497"/>
          </a:xfrm>
          <a:prstGeom prst="rect">
            <a:avLst/>
          </a:prstGeom>
          <a:solidFill>
            <a:schemeClr val="accent4"/>
          </a:solidFill>
        </p:spPr>
        <p:txBody>
          <a:bodyPr wrap="square" lIns="0" tIns="0" rIns="0" bIns="0" rtlCol="0">
            <a:spAutoFit/>
          </a:bodyPr>
          <a:lstStyle/>
          <a:p>
            <a:r>
              <a:rPr lang="en-US" sz="900" dirty="0">
                <a:solidFill>
                  <a:schemeClr val="bg1"/>
                </a:solidFill>
              </a:rPr>
              <a:t>Capgemini in India comprises over 150,000 team members working across 13 locations: Bangalore, Bhubaneswar, Chennai, Coimbatore, Gandhinagar, Gurugram, Hyderabad, Kolkata, Mumbai, Noida, Pune, Salem and Tiruchirappalli. </a:t>
            </a:r>
          </a:p>
          <a:p>
            <a:endParaRPr lang="en-US" sz="900" dirty="0">
              <a:solidFill>
                <a:schemeClr val="bg1"/>
              </a:solidFill>
            </a:endParaRPr>
          </a:p>
          <a:p>
            <a:r>
              <a:rPr lang="en-US" sz="900" dirty="0">
                <a:solidFill>
                  <a:schemeClr val="bg1"/>
                </a:solidFill>
              </a:rPr>
              <a:t>Learn more about Capgemini in India at </a:t>
            </a:r>
            <a:r>
              <a:rPr lang="en-US" sz="900" u="sng" dirty="0">
                <a:solidFill>
                  <a:schemeClr val="bg1"/>
                </a:solidFill>
                <a:hlinkClick r:id="rId14"/>
              </a:rPr>
              <a:t>www.capgemini.com/in-en</a:t>
            </a:r>
            <a:r>
              <a:rPr lang="en-US" sz="900" dirty="0">
                <a:solidFill>
                  <a:schemeClr val="bg1"/>
                </a:solidFill>
                <a:hlinkClick r:id="rId14"/>
              </a:rPr>
              <a:t>. </a:t>
            </a:r>
            <a:endParaRPr lang="en-IN" sz="900" dirty="0">
              <a:solidFill>
                <a:schemeClr val="bg1"/>
              </a:solidFill>
            </a:endParaRPr>
          </a:p>
        </p:txBody>
      </p:sp>
    </p:spTree>
    <p:extLst>
      <p:ext uri="{BB962C8B-B14F-4D97-AF65-F5344CB8AC3E}">
        <p14:creationId xmlns:p14="http://schemas.microsoft.com/office/powerpoint/2010/main" val="2220470778"/>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902351575"/>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6407352"/>
      </p:ext>
    </p:extLst>
  </p:cSld>
  <p:clrMapOvr>
    <a:masterClrMapping/>
  </p:clrMapOvr>
  <p:transition spd="slow" advClick="0" advTm="5000">
    <p:push/>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2546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685831EF-CF35-8141-87EA-B86DF8378089}"/>
              </a:ext>
            </a:extLst>
          </p:cNvPr>
          <p:cNvSpPr/>
          <p:nvPr userDrawn="1"/>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6" name="Text Placeholder 25">
            <a:extLst>
              <a:ext uri="{FF2B5EF4-FFF2-40B4-BE49-F238E27FC236}">
                <a16:creationId xmlns:a16="http://schemas.microsoft.com/office/drawing/2014/main" id="{6204EE37-0C1C-674F-B505-88C8DA00DAD2}"/>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7" name="Text Placeholder 27">
            <a:extLst>
              <a:ext uri="{FF2B5EF4-FFF2-40B4-BE49-F238E27FC236}">
                <a16:creationId xmlns:a16="http://schemas.microsoft.com/office/drawing/2014/main" id="{62049D73-9885-4E47-8C37-598EF80DD882}"/>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Tree>
    <p:extLst>
      <p:ext uri="{BB962C8B-B14F-4D97-AF65-F5344CB8AC3E}">
        <p14:creationId xmlns:p14="http://schemas.microsoft.com/office/powerpoint/2010/main" val="37880005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wo Content">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101AE9D-801E-2142-8AF1-BF93907FA561}"/>
              </a:ext>
            </a:extLst>
          </p:cNvPr>
          <p:cNvSpPr/>
          <p:nvPr userDrawn="1"/>
        </p:nvSpPr>
        <p:spPr>
          <a:xfrm flipH="1">
            <a:off x="9480550" y="0"/>
            <a:ext cx="271145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a:p>
        </p:txBody>
      </p:sp>
      <p:sp>
        <p:nvSpPr>
          <p:cNvPr id="16" name="bg object 16"/>
          <p:cNvSpPr/>
          <p:nvPr/>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17" name="bg object 17"/>
          <p:cNvSpPr/>
          <p:nvPr/>
        </p:nvSpPr>
        <p:spPr>
          <a:xfrm>
            <a:off x="11548667" y="212720"/>
            <a:ext cx="418595" cy="352719"/>
          </a:xfrm>
          <a:custGeom>
            <a:avLst/>
            <a:gdLst/>
            <a:ahLst/>
            <a:cxnLst/>
            <a:rect l="l" t="t" r="r" b="b"/>
            <a:pathLst>
              <a:path w="690244" h="581660">
                <a:moveTo>
                  <a:pt x="369182" y="0"/>
                </a:moveTo>
                <a:lnTo>
                  <a:pt x="344515" y="24326"/>
                </a:lnTo>
                <a:lnTo>
                  <a:pt x="313091" y="48177"/>
                </a:lnTo>
                <a:lnTo>
                  <a:pt x="276582" y="72084"/>
                </a:lnTo>
                <a:lnTo>
                  <a:pt x="195116" y="122271"/>
                </a:lnTo>
                <a:lnTo>
                  <a:pt x="153563" y="149655"/>
                </a:lnTo>
                <a:lnTo>
                  <a:pt x="113733" y="179301"/>
                </a:lnTo>
                <a:lnTo>
                  <a:pt x="77328" y="211762"/>
                </a:lnTo>
                <a:lnTo>
                  <a:pt x="46050" y="247589"/>
                </a:lnTo>
                <a:lnTo>
                  <a:pt x="21601" y="287334"/>
                </a:lnTo>
                <a:lnTo>
                  <a:pt x="5684" y="331548"/>
                </a:lnTo>
                <a:lnTo>
                  <a:pt x="0" y="380784"/>
                </a:lnTo>
                <a:lnTo>
                  <a:pt x="5939" y="428575"/>
                </a:lnTo>
                <a:lnTo>
                  <a:pt x="22884" y="473159"/>
                </a:lnTo>
                <a:lnTo>
                  <a:pt x="49524" y="512614"/>
                </a:lnTo>
                <a:lnTo>
                  <a:pt x="84548" y="545013"/>
                </a:lnTo>
                <a:lnTo>
                  <a:pt x="126645" y="568432"/>
                </a:lnTo>
                <a:lnTo>
                  <a:pt x="192127" y="581491"/>
                </a:lnTo>
                <a:lnTo>
                  <a:pt x="224897" y="579248"/>
                </a:lnTo>
                <a:lnTo>
                  <a:pt x="285544" y="559562"/>
                </a:lnTo>
                <a:lnTo>
                  <a:pt x="334091" y="525874"/>
                </a:lnTo>
                <a:lnTo>
                  <a:pt x="388395" y="462499"/>
                </a:lnTo>
                <a:lnTo>
                  <a:pt x="417709" y="417217"/>
                </a:lnTo>
                <a:lnTo>
                  <a:pt x="445075" y="372494"/>
                </a:lnTo>
                <a:lnTo>
                  <a:pt x="472573" y="331752"/>
                </a:lnTo>
                <a:lnTo>
                  <a:pt x="502279" y="298413"/>
                </a:lnTo>
                <a:lnTo>
                  <a:pt x="536273" y="275900"/>
                </a:lnTo>
                <a:lnTo>
                  <a:pt x="576631" y="267635"/>
                </a:lnTo>
                <a:lnTo>
                  <a:pt x="633303" y="278717"/>
                </a:lnTo>
                <a:lnTo>
                  <a:pt x="666367" y="305825"/>
                </a:lnTo>
                <a:lnTo>
                  <a:pt x="682852" y="339754"/>
                </a:lnTo>
                <a:lnTo>
                  <a:pt x="689790" y="371192"/>
                </a:lnTo>
                <a:lnTo>
                  <a:pt x="689633" y="365182"/>
                </a:lnTo>
                <a:lnTo>
                  <a:pt x="685100" y="318047"/>
                </a:lnTo>
                <a:lnTo>
                  <a:pt x="673735" y="273463"/>
                </a:lnTo>
                <a:lnTo>
                  <a:pt x="656075" y="231470"/>
                </a:lnTo>
                <a:lnTo>
                  <a:pt x="632657" y="192110"/>
                </a:lnTo>
                <a:lnTo>
                  <a:pt x="604017" y="155423"/>
                </a:lnTo>
                <a:lnTo>
                  <a:pt x="570694" y="121451"/>
                </a:lnTo>
                <a:lnTo>
                  <a:pt x="528444" y="86681"/>
                </a:lnTo>
                <a:lnTo>
                  <a:pt x="483053" y="56127"/>
                </a:lnTo>
                <a:lnTo>
                  <a:pt x="435180" y="29530"/>
                </a:lnTo>
                <a:lnTo>
                  <a:pt x="385485" y="6628"/>
                </a:lnTo>
                <a:lnTo>
                  <a:pt x="369182" y="0"/>
                </a:lnTo>
                <a:close/>
              </a:path>
            </a:pathLst>
          </a:custGeom>
          <a:solidFill>
            <a:srgbClr val="0070AD"/>
          </a:solidFill>
        </p:spPr>
        <p:txBody>
          <a:bodyPr wrap="square" lIns="0" tIns="0" rIns="0" bIns="0" rtlCol="0"/>
          <a:lstStyle/>
          <a:p>
            <a:endParaRPr sz="1092" dirty="0"/>
          </a:p>
        </p:txBody>
      </p:sp>
      <p:sp>
        <p:nvSpPr>
          <p:cNvPr id="26" name="Text Placeholder 25">
            <a:extLst>
              <a:ext uri="{FF2B5EF4-FFF2-40B4-BE49-F238E27FC236}">
                <a16:creationId xmlns:a16="http://schemas.microsoft.com/office/drawing/2014/main" id="{F3BA43F2-680F-A443-AA9D-94B887275913}"/>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30" name="Text Placeholder 27">
            <a:extLst>
              <a:ext uri="{FF2B5EF4-FFF2-40B4-BE49-F238E27FC236}">
                <a16:creationId xmlns:a16="http://schemas.microsoft.com/office/drawing/2014/main" id="{48D6BDC6-DCC0-804F-848D-3F1511944ABF}"/>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
        <p:nvSpPr>
          <p:cNvPr id="8" name="Retângulo 43">
            <a:extLst>
              <a:ext uri="{FF2B5EF4-FFF2-40B4-BE49-F238E27FC236}">
                <a16:creationId xmlns:a16="http://schemas.microsoft.com/office/drawing/2014/main" id="{5E5BE0AE-C7B9-3F4F-B0B5-415E551882B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0" name="Rectangle 27">
            <a:extLst>
              <a:ext uri="{FF2B5EF4-FFF2-40B4-BE49-F238E27FC236}">
                <a16:creationId xmlns:a16="http://schemas.microsoft.com/office/drawing/2014/main" id="{DE642FF3-5BF5-4309-B367-AD963190164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37714560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168470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206123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endParaRPr lang="en-US" noProof="0" dirty="0"/>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14031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oleObject" Target="../embeddings/oleObject1.bin"/><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ags" Target="../tags/tag1.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image" Target="../media/image6.emf"/><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oleObject" Target="../embeddings/oleObject4.bin"/><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ags" Target="../tags/tag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endParaRPr lang="en-US" dirty="0"/>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fld id="{733122C9-A0B9-462F-8757-0847AD287B63}" type="slidenum">
              <a:rPr lang="en-US" noProof="0" smtClean="0"/>
              <a:pPr/>
              <a:t>‹#›</a:t>
            </a:fld>
            <a:endParaRPr lang="en-US" noProof="0" dirty="0"/>
          </a:p>
        </p:txBody>
      </p:sp>
      <p:grpSp>
        <p:nvGrpSpPr>
          <p:cNvPr id="8" name="Groupe 1">
            <a:extLst>
              <a:ext uri="{FF2B5EF4-FFF2-40B4-BE49-F238E27FC236}">
                <a16:creationId xmlns:a16="http://schemas.microsoft.com/office/drawing/2014/main" id="{C499F977-0729-49EF-B400-CE8C17699D73}"/>
              </a:ext>
            </a:extLst>
          </p:cNvPr>
          <p:cNvGrpSpPr/>
          <p:nvPr userDrawn="1"/>
        </p:nvGrpSpPr>
        <p:grpSpPr>
          <a:xfrm>
            <a:off x="11501102" y="171573"/>
            <a:ext cx="419436" cy="388988"/>
            <a:chOff x="11501102" y="171573"/>
            <a:chExt cx="419436" cy="388988"/>
          </a:xfrm>
        </p:grpSpPr>
        <p:sp>
          <p:nvSpPr>
            <p:cNvPr id="10" name="Freeform 13">
              <a:extLst>
                <a:ext uri="{FF2B5EF4-FFF2-40B4-BE49-F238E27FC236}">
                  <a16:creationId xmlns:a16="http://schemas.microsoft.com/office/drawing/2014/main" id="{1660DA9A-6223-4943-BCE8-4D634C14082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4">
              <a:extLst>
                <a:ext uri="{FF2B5EF4-FFF2-40B4-BE49-F238E27FC236}">
                  <a16:creationId xmlns:a16="http://schemas.microsoft.com/office/drawing/2014/main" id="{A8C7ED5F-2C2B-4E07-926F-28A0DB3C36F4}"/>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370963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Lst>
  <p:hf sldNum="0" hdr="0" ftr="0" dt="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3"/>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4" imgW="270" imgH="270" progId="TCLayout.ActiveDocument.1">
                  <p:embed/>
                </p:oleObj>
              </mc:Choice>
              <mc:Fallback>
                <p:oleObj name="think-cell Slide" r:id="rId34" imgW="270" imgH="270" progId="TCLayout.ActiveDocument.1">
                  <p:embed/>
                  <p:pic>
                    <p:nvPicPr>
                      <p:cNvPr id="21" name="Object 20" hidden="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Capgemini India Corporate Deck |  February 2022</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214962500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Lst>
  <p:transition spd="slow">
    <p:fade/>
  </p:transition>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1" imgW="270" imgH="270" progId="TCLayout.ActiveDocument.1">
                  <p:embed/>
                </p:oleObj>
              </mc:Choice>
              <mc:Fallback>
                <p:oleObj name="think-cell Slide" r:id="rId21" imgW="270" imgH="270" progId="TCLayout.ActiveDocument.1">
                  <p:embed/>
                  <p:pic>
                    <p:nvPicPr>
                      <p:cNvPr id="21" name="Object 20" hidden="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Capgemini India Corporate Deck |  February 2022</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a:t>
            </a:r>
            <a:r>
              <a:rPr lang="en-GB" sz="700">
                <a:solidFill>
                  <a:srgbClr val="A6A6A6"/>
                </a:solidFill>
                <a:latin typeface="Ubuntu" panose="020B0504030602030204" pitchFamily="34" charset="0"/>
                <a:cs typeface="Arial" panose="020B0604020202020204" pitchFamily="34" charset="0"/>
              </a:rPr>
              <a:t>Capgemini 2022. </a:t>
            </a:r>
            <a:r>
              <a:rPr lang="en-GB" sz="700" dirty="0">
                <a:solidFill>
                  <a:srgbClr val="A6A6A6"/>
                </a:solidFill>
                <a:latin typeface="Ubuntu" panose="020B0504030602030204" pitchFamily="34" charset="0"/>
                <a:cs typeface="Arial" panose="020B0604020202020204" pitchFamily="34" charset="0"/>
              </a:rPr>
              <a:t>All rights reserved</a:t>
            </a:r>
          </a:p>
        </p:txBody>
      </p:sp>
    </p:spTree>
    <p:extLst>
      <p:ext uri="{BB962C8B-B14F-4D97-AF65-F5344CB8AC3E}">
        <p14:creationId xmlns:p14="http://schemas.microsoft.com/office/powerpoint/2010/main" val="29956445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Lst>
  <p:transition spd="slow" advClick="0" advTm="5000">
    <p:push/>
  </p:transition>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2E7EA-E35F-4ED8-BAA3-A38D6665FC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8"/>
          <a:stretch/>
        </p:blipFill>
        <p:spPr>
          <a:xfrm>
            <a:off x="5275485" y="0"/>
            <a:ext cx="6944867" cy="6858000"/>
          </a:xfrm>
          <a:prstGeom prst="rect">
            <a:avLst/>
          </a:prstGeom>
        </p:spPr>
      </p:pic>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533399" y="3609976"/>
            <a:ext cx="11257547" cy="304800"/>
          </a:xfrm>
          <a:noFill/>
        </p:spPr>
        <p:txBody>
          <a:bodyPr/>
          <a:lstStyle/>
          <a:p>
            <a:r>
              <a:rPr lang="en-IN" dirty="0">
                <a:latin typeface="Verdana" panose="020B0604030504040204" pitchFamily="34" charset="0"/>
                <a:ea typeface="Verdana" panose="020B0604030504040204" pitchFamily="34" charset="0"/>
                <a:cs typeface="Verdana" panose="020B0604030504040204" pitchFamily="34" charset="0"/>
              </a:rPr>
              <a:t>Financial Year 2023-24</a:t>
            </a:r>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803243"/>
            <a:ext cx="11386134" cy="498598"/>
          </a:xfrm>
        </p:spPr>
        <p:txBody>
          <a:bodyPr/>
          <a:lstStyle/>
          <a:p>
            <a:r>
              <a:rPr lang="en-GB" sz="3600" dirty="0">
                <a:effectLst>
                  <a:outerShdw blurRad="50800" dist="38100" dir="5400000" algn="t" rotWithShape="0">
                    <a:schemeClr val="accent4">
                      <a:alpha val="19000"/>
                    </a:schemeClr>
                  </a:outerShdw>
                </a:effectLst>
              </a:rPr>
              <a:t>Download Form 16</a:t>
            </a:r>
          </a:p>
        </p:txBody>
      </p:sp>
      <p:sp>
        <p:nvSpPr>
          <p:cNvPr id="10" name="Freeform: Shape 9">
            <a:extLst>
              <a:ext uri="{FF2B5EF4-FFF2-40B4-BE49-F238E27FC236}">
                <a16:creationId xmlns:a16="http://schemas.microsoft.com/office/drawing/2014/main" id="{5056B482-BD5E-4C3E-A018-B0E637CF871E}"/>
              </a:ext>
            </a:extLst>
          </p:cNvPr>
          <p:cNvSpPr>
            <a:spLocks/>
          </p:cNvSpPr>
          <p:nvPr/>
        </p:nvSpPr>
        <p:spPr>
          <a:xfrm rot="1606163">
            <a:off x="85417" y="821080"/>
            <a:ext cx="9876966" cy="6354893"/>
          </a:xfrm>
          <a:custGeom>
            <a:avLst/>
            <a:gdLst>
              <a:gd name="connsiteX0" fmla="*/ 7260285 w 9876966"/>
              <a:gd name="connsiteY0" fmla="*/ 339004 h 6354893"/>
              <a:gd name="connsiteX1" fmla="*/ 7709858 w 9876966"/>
              <a:gd name="connsiteY1" fmla="*/ 155314 h 6354893"/>
              <a:gd name="connsiteX2" fmla="*/ 8777038 w 9876966"/>
              <a:gd name="connsiteY2" fmla="*/ 3830 h 6354893"/>
              <a:gd name="connsiteX3" fmla="*/ 8794677 w 9876966"/>
              <a:gd name="connsiteY3" fmla="*/ 5441 h 6354893"/>
              <a:gd name="connsiteX4" fmla="*/ 8802026 w 9876966"/>
              <a:gd name="connsiteY4" fmla="*/ 23169 h 6354893"/>
              <a:gd name="connsiteX5" fmla="*/ 9788359 w 9876966"/>
              <a:gd name="connsiteY5" fmla="*/ 841829 h 6354893"/>
              <a:gd name="connsiteX6" fmla="*/ 9876966 w 9876966"/>
              <a:gd name="connsiteY6" fmla="*/ 856647 h 6354893"/>
              <a:gd name="connsiteX7" fmla="*/ 9840940 w 9876966"/>
              <a:gd name="connsiteY7" fmla="*/ 915581 h 6354893"/>
              <a:gd name="connsiteX8" fmla="*/ 9775129 w 9876966"/>
              <a:gd name="connsiteY8" fmla="*/ 904678 h 6354893"/>
              <a:gd name="connsiteX9" fmla="*/ 8754988 w 9876966"/>
              <a:gd name="connsiteY9" fmla="*/ 66679 h 6354893"/>
              <a:gd name="connsiteX10" fmla="*/ 7724557 w 9876966"/>
              <a:gd name="connsiteY10" fmla="*/ 216553 h 6354893"/>
              <a:gd name="connsiteX11" fmla="*/ 5843029 w 9876966"/>
              <a:gd name="connsiteY11" fmla="*/ 1778130 h 6354893"/>
              <a:gd name="connsiteX12" fmla="*/ 5363827 w 9876966"/>
              <a:gd name="connsiteY12" fmla="*/ 2811126 h 6354893"/>
              <a:gd name="connsiteX13" fmla="*/ 3858604 w 9876966"/>
              <a:gd name="connsiteY13" fmla="*/ 5270330 h 6354893"/>
              <a:gd name="connsiteX14" fmla="*/ 554170 w 9876966"/>
              <a:gd name="connsiteY14" fmla="*/ 6354893 h 6354893"/>
              <a:gd name="connsiteX15" fmla="*/ 0 w 9876966"/>
              <a:gd name="connsiteY15" fmla="*/ 6337166 h 6354893"/>
              <a:gd name="connsiteX16" fmla="*/ 2940 w 9876966"/>
              <a:gd name="connsiteY16" fmla="*/ 6272705 h 6354893"/>
              <a:gd name="connsiteX17" fmla="*/ 5309438 w 9876966"/>
              <a:gd name="connsiteY17" fmla="*/ 2785341 h 6354893"/>
              <a:gd name="connsiteX18" fmla="*/ 5793051 w 9876966"/>
              <a:gd name="connsiteY18" fmla="*/ 1744289 h 6354893"/>
              <a:gd name="connsiteX19" fmla="*/ 7260285 w 9876966"/>
              <a:gd name="connsiteY19" fmla="*/ 339004 h 635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76966" h="6354893">
                <a:moveTo>
                  <a:pt x="7260285" y="339004"/>
                </a:moveTo>
                <a:cubicBezTo>
                  <a:pt x="7420004" y="259158"/>
                  <a:pt x="7572050" y="199632"/>
                  <a:pt x="7709858" y="155314"/>
                </a:cubicBezTo>
                <a:cubicBezTo>
                  <a:pt x="8306656" y="-38070"/>
                  <a:pt x="8772627" y="3830"/>
                  <a:pt x="8777038" y="3830"/>
                </a:cubicBezTo>
                <a:lnTo>
                  <a:pt x="8794677" y="5441"/>
                </a:lnTo>
                <a:lnTo>
                  <a:pt x="8802026" y="23169"/>
                </a:lnTo>
                <a:cubicBezTo>
                  <a:pt x="8906393" y="271345"/>
                  <a:pt x="9229780" y="722575"/>
                  <a:pt x="9788359" y="841829"/>
                </a:cubicBezTo>
                <a:lnTo>
                  <a:pt x="9876966" y="856647"/>
                </a:lnTo>
                <a:lnTo>
                  <a:pt x="9840940" y="915581"/>
                </a:lnTo>
                <a:lnTo>
                  <a:pt x="9775129" y="904678"/>
                </a:lnTo>
                <a:cubicBezTo>
                  <a:pt x="9207730" y="782201"/>
                  <a:pt x="8871114" y="327748"/>
                  <a:pt x="8754988" y="66679"/>
                </a:cubicBezTo>
                <a:cubicBezTo>
                  <a:pt x="8668262" y="61845"/>
                  <a:pt x="8247858" y="47340"/>
                  <a:pt x="7724557" y="216553"/>
                </a:cubicBezTo>
                <a:cubicBezTo>
                  <a:pt x="7183618" y="392209"/>
                  <a:pt x="6419247" y="804762"/>
                  <a:pt x="5843029" y="1778130"/>
                </a:cubicBezTo>
                <a:cubicBezTo>
                  <a:pt x="5671045" y="2069819"/>
                  <a:pt x="5522581" y="2429191"/>
                  <a:pt x="5363827" y="2811126"/>
                </a:cubicBezTo>
                <a:cubicBezTo>
                  <a:pt x="5024270" y="3633009"/>
                  <a:pt x="4639144" y="4562864"/>
                  <a:pt x="3858604" y="5270330"/>
                </a:cubicBezTo>
                <a:cubicBezTo>
                  <a:pt x="3054544" y="5998744"/>
                  <a:pt x="1969725" y="6354892"/>
                  <a:pt x="554170" y="6354893"/>
                </a:cubicBezTo>
                <a:cubicBezTo>
                  <a:pt x="374837" y="6354892"/>
                  <a:pt x="189624" y="6348447"/>
                  <a:pt x="0" y="6337166"/>
                </a:cubicBezTo>
                <a:lnTo>
                  <a:pt x="2940" y="6272705"/>
                </a:lnTo>
                <a:cubicBezTo>
                  <a:pt x="3773348" y="6499931"/>
                  <a:pt x="4624445" y="4440388"/>
                  <a:pt x="5309438" y="2785341"/>
                </a:cubicBezTo>
                <a:cubicBezTo>
                  <a:pt x="5468193" y="2401796"/>
                  <a:pt x="5618126" y="2039199"/>
                  <a:pt x="5793051" y="1744289"/>
                </a:cubicBezTo>
                <a:cubicBezTo>
                  <a:pt x="6232931" y="1000967"/>
                  <a:pt x="6781128" y="578544"/>
                  <a:pt x="7260285" y="33900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49449725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alpha val="0"/>
                  </a:srgbClr>
                </a:solidFill>
                <a:effectLst/>
                <a:uLnTx/>
                <a:uFillTx/>
                <a:latin typeface="Arial"/>
                <a:ea typeface="+mn-ea"/>
                <a:cs typeface="+mn-cs"/>
              </a:rPr>
              <a:t>Date</a:t>
            </a:r>
          </a:p>
        </p:txBody>
      </p:sp>
      <p:sp>
        <p:nvSpPr>
          <p:cNvPr id="5" name="Title 4"/>
          <p:cNvSpPr>
            <a:spLocks noGrp="1"/>
          </p:cNvSpPr>
          <p:nvPr>
            <p:ph type="title"/>
          </p:nvPr>
        </p:nvSpPr>
        <p:spPr/>
        <p:txBody>
          <a:bodyPr/>
          <a:lstStyle/>
          <a:p>
            <a:pPr>
              <a:buClr>
                <a:schemeClr val="tx2"/>
              </a:buClr>
            </a:pPr>
            <a:r>
              <a:rPr lang="en-US" sz="2400" b="0" dirty="0">
                <a:latin typeface="Calibri" pitchFamily="34" charset="0"/>
              </a:rPr>
              <a:t>Download Form 16 from HGS Portal</a:t>
            </a:r>
            <a:endParaRPr lang="en-US" sz="2400" b="0" dirty="0">
              <a:solidFill>
                <a:schemeClr val="tx1">
                  <a:lumMod val="95000"/>
                  <a:lumOff val="5000"/>
                </a:schemeClr>
              </a:solidFill>
              <a:latin typeface="Calibri" pitchFamily="34" charset="0"/>
            </a:endParaRPr>
          </a:p>
        </p:txBody>
      </p:sp>
      <p:sp>
        <p:nvSpPr>
          <p:cNvPr id="4" name="Content Placeholder 1">
            <a:extLst>
              <a:ext uri="{FF2B5EF4-FFF2-40B4-BE49-F238E27FC236}">
                <a16:creationId xmlns:a16="http://schemas.microsoft.com/office/drawing/2014/main" id="{792A2BE9-BE62-42ED-9E4D-491403D77C09}"/>
              </a:ext>
            </a:extLst>
          </p:cNvPr>
          <p:cNvSpPr txBox="1">
            <a:spLocks/>
          </p:cNvSpPr>
          <p:nvPr/>
        </p:nvSpPr>
        <p:spPr>
          <a:xfrm>
            <a:off x="239184" y="1440093"/>
            <a:ext cx="10443330" cy="4467222"/>
          </a:xfrm>
          <a:prstGeom prst="rect">
            <a:avLst/>
          </a:prstGeom>
        </p:spPr>
        <p:txBody>
          <a:bodyPr>
            <a:normAutofit/>
          </a:bodyPr>
          <a:lstStyle>
            <a:lvl1pPr marL="155575" indent="0" algn="l" defTabSz="914400" rtl="0" eaLnBrk="1" latinLnBrk="0" hangingPunct="1">
              <a:lnSpc>
                <a:spcPct val="110000"/>
              </a:lnSpc>
              <a:spcBef>
                <a:spcPts val="0"/>
              </a:spcBef>
              <a:spcAft>
                <a:spcPts val="800"/>
              </a:spcAft>
              <a:buFont typeface="Arial" pitchFamily="34" charset="0"/>
              <a:buNone/>
              <a:defRPr sz="1600" kern="1200">
                <a:solidFill>
                  <a:schemeClr val="accent2"/>
                </a:solidFill>
                <a:latin typeface="BentonSansF Book" pitchFamily="50" charset="0"/>
                <a:ea typeface="+mn-ea"/>
                <a:cs typeface="+mn-cs"/>
              </a:defRPr>
            </a:lvl1pPr>
            <a:lvl2pPr marL="157163" indent="-157163" algn="l" defTabSz="914400" rtl="0" eaLnBrk="1" latinLnBrk="0" hangingPunct="1">
              <a:lnSpc>
                <a:spcPct val="110000"/>
              </a:lnSpc>
              <a:spcBef>
                <a:spcPts val="0"/>
              </a:spcBef>
              <a:spcAft>
                <a:spcPts val="800"/>
              </a:spcAft>
              <a:buFont typeface="Arial" pitchFamily="34" charset="0"/>
              <a:buChar char="•"/>
              <a:defRPr sz="1600" kern="1200">
                <a:solidFill>
                  <a:schemeClr val="accent2"/>
                </a:solidFill>
                <a:latin typeface="BentonSansF Book" pitchFamily="50" charset="0"/>
                <a:ea typeface="+mn-ea"/>
                <a:cs typeface="+mn-cs"/>
              </a:defRPr>
            </a:lvl2pPr>
            <a:lvl3pPr marL="342900" indent="-171450" algn="l" defTabSz="914400" rtl="0" eaLnBrk="1" latinLnBrk="0" hangingPunct="1">
              <a:lnSpc>
                <a:spcPct val="110000"/>
              </a:lnSpc>
              <a:spcBef>
                <a:spcPts val="0"/>
              </a:spcBef>
              <a:spcAft>
                <a:spcPts val="600"/>
              </a:spcAft>
              <a:buFont typeface="Times New Roman" pitchFamily="18" charset="0"/>
              <a:buChar char="–"/>
              <a:defRPr sz="1400" kern="1200">
                <a:solidFill>
                  <a:schemeClr val="accent2"/>
                </a:solidFill>
                <a:latin typeface="BentonSansF Book" pitchFamily="50" charset="0"/>
                <a:ea typeface="+mn-ea"/>
                <a:cs typeface="+mn-cs"/>
              </a:defRPr>
            </a:lvl3pPr>
            <a:lvl4pPr marL="514350" indent="-171450" algn="l" defTabSz="914400" rtl="0" eaLnBrk="1" latinLnBrk="0" hangingPunct="1">
              <a:lnSpc>
                <a:spcPct val="110000"/>
              </a:lnSpc>
              <a:spcBef>
                <a:spcPts val="0"/>
              </a:spcBef>
              <a:spcAft>
                <a:spcPts val="300"/>
              </a:spcAft>
              <a:buFont typeface="Arial" pitchFamily="34" charset="0"/>
              <a:buChar char="•"/>
              <a:defRPr sz="1200" kern="1200">
                <a:solidFill>
                  <a:schemeClr val="accent2"/>
                </a:solidFill>
                <a:latin typeface="BentonSansF Book" pitchFamily="50" charset="0"/>
                <a:ea typeface="+mn-ea"/>
                <a:cs typeface="+mn-cs"/>
              </a:defRPr>
            </a:lvl4pPr>
            <a:lvl5pPr marL="688975" indent="-177800" algn="l" defTabSz="914400" rtl="0" eaLnBrk="1" latinLnBrk="0" hangingPunct="1">
              <a:spcBef>
                <a:spcPts val="300"/>
              </a:spcBef>
              <a:spcAft>
                <a:spcPts val="200"/>
              </a:spcAft>
              <a:buFont typeface="BentonSansF Book" pitchFamily="50" charset="0"/>
              <a:buChar char="–"/>
              <a:defRPr sz="1200" kern="1200">
                <a:solidFill>
                  <a:schemeClr val="accent2"/>
                </a:solidFill>
                <a:latin typeface="BentonSansF Book"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chemeClr val="tx2"/>
              </a:buClr>
            </a:pPr>
            <a:r>
              <a:rPr lang="en-US" sz="1400" dirty="0">
                <a:solidFill>
                  <a:schemeClr val="tx1">
                    <a:lumMod val="95000"/>
                    <a:lumOff val="5000"/>
                  </a:schemeClr>
                </a:solidFill>
                <a:latin typeface="Calibri" pitchFamily="34" charset="0"/>
              </a:rPr>
              <a:t>Steps to Download and Extract Form 16 </a:t>
            </a:r>
          </a:p>
          <a:p>
            <a:pPr>
              <a:lnSpc>
                <a:spcPct val="90000"/>
              </a:lnSpc>
              <a:buClr>
                <a:schemeClr val="tx2"/>
              </a:buClr>
            </a:pPr>
            <a:endParaRPr lang="en-US" sz="1400" dirty="0">
              <a:solidFill>
                <a:schemeClr val="tx1">
                  <a:lumMod val="95000"/>
                  <a:lumOff val="5000"/>
                </a:schemeClr>
              </a:solidFill>
              <a:latin typeface="Calibri" pitchFamily="34" charset="0"/>
            </a:endParaRP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Log into HGS Portal</a:t>
            </a: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Go to Reports Section =&gt; Select Tab, Form 16</a:t>
            </a: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Select the Financial Year and download the Form 16 file on your desktop/personal folder</a:t>
            </a: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Extract the Form 16 using 7-Zip / 7-Zip File Manager</a:t>
            </a: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Password to open the Form 16 PDF file is your Permanent Account Number (PAN) in Capital Letters</a:t>
            </a:r>
          </a:p>
          <a:p>
            <a:pPr>
              <a:lnSpc>
                <a:spcPct val="90000"/>
              </a:lnSpc>
              <a:buClr>
                <a:schemeClr val="tx2"/>
              </a:buClr>
            </a:pPr>
            <a:endParaRPr lang="en-US" sz="1400" u="sng" dirty="0">
              <a:solidFill>
                <a:schemeClr val="tx1">
                  <a:lumMod val="95000"/>
                  <a:lumOff val="5000"/>
                </a:schemeClr>
              </a:solidFill>
              <a:latin typeface="Calibri" pitchFamily="34" charset="0"/>
            </a:endParaRPr>
          </a:p>
          <a:p>
            <a:pPr>
              <a:lnSpc>
                <a:spcPct val="90000"/>
              </a:lnSpc>
              <a:buClr>
                <a:schemeClr val="tx2"/>
              </a:buClr>
            </a:pPr>
            <a:r>
              <a:rPr lang="en-US" sz="1400" u="sng" dirty="0">
                <a:solidFill>
                  <a:schemeClr val="tx1">
                    <a:lumMod val="95000"/>
                    <a:lumOff val="5000"/>
                  </a:schemeClr>
                </a:solidFill>
                <a:latin typeface="Calibri" pitchFamily="34" charset="0"/>
              </a:rPr>
              <a:t>Important Note :  </a:t>
            </a:r>
          </a:p>
          <a:p>
            <a:pPr>
              <a:lnSpc>
                <a:spcPct val="90000"/>
              </a:lnSpc>
              <a:buClr>
                <a:schemeClr val="tx2"/>
              </a:buClr>
            </a:pPr>
            <a:endParaRPr lang="en-US" sz="1400" u="sng" dirty="0">
              <a:solidFill>
                <a:schemeClr val="tx1">
                  <a:lumMod val="95000"/>
                  <a:lumOff val="5000"/>
                </a:schemeClr>
              </a:solidFill>
              <a:latin typeface="Calibri" pitchFamily="34" charset="0"/>
            </a:endParaRP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Form 16 is an Important document. Kindly save/print the document and keep it safely in your personnel folder/file.</a:t>
            </a:r>
          </a:p>
          <a:p>
            <a:pPr marL="498475" indent="-342900">
              <a:lnSpc>
                <a:spcPct val="90000"/>
              </a:lnSpc>
              <a:buClr>
                <a:schemeClr val="tx2"/>
              </a:buClr>
              <a:buFont typeface="Wingdings" pitchFamily="2" charset="2"/>
              <a:buChar char="Ø"/>
            </a:pPr>
            <a:r>
              <a:rPr lang="en-US" sz="1400" dirty="0">
                <a:solidFill>
                  <a:schemeClr val="tx1">
                    <a:lumMod val="95000"/>
                    <a:lumOff val="5000"/>
                  </a:schemeClr>
                </a:solidFill>
                <a:latin typeface="Calibri" pitchFamily="34" charset="0"/>
              </a:rPr>
              <a:t>Refer Slide # 4 for Unzipping the Form 16</a:t>
            </a:r>
          </a:p>
        </p:txBody>
      </p:sp>
    </p:spTree>
    <p:extLst>
      <p:ext uri="{BB962C8B-B14F-4D97-AF65-F5344CB8AC3E}">
        <p14:creationId xmlns:p14="http://schemas.microsoft.com/office/powerpoint/2010/main" val="2429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alpha val="0"/>
                  </a:srgbClr>
                </a:solidFill>
                <a:effectLst/>
                <a:uLnTx/>
                <a:uFillTx/>
                <a:latin typeface="Arial"/>
                <a:ea typeface="+mn-ea"/>
                <a:cs typeface="+mn-cs"/>
              </a:rPr>
              <a:t>Date</a:t>
            </a:r>
          </a:p>
        </p:txBody>
      </p:sp>
      <p:sp>
        <p:nvSpPr>
          <p:cNvPr id="5" name="Title 4"/>
          <p:cNvSpPr>
            <a:spLocks noGrp="1"/>
          </p:cNvSpPr>
          <p:nvPr>
            <p:ph type="title"/>
          </p:nvPr>
        </p:nvSpPr>
        <p:spPr/>
        <p:txBody>
          <a:bodyPr/>
          <a:lstStyle/>
          <a:p>
            <a:pPr>
              <a:buClr>
                <a:schemeClr val="tx2"/>
              </a:buClr>
            </a:pPr>
            <a:r>
              <a:rPr lang="en-US" sz="2400" b="0" dirty="0">
                <a:latin typeface="Calibri" pitchFamily="34" charset="0"/>
              </a:rPr>
              <a:t>Download Form 16 from HGS Portal</a:t>
            </a:r>
            <a:endParaRPr lang="en-US" sz="2400" b="0" dirty="0">
              <a:solidFill>
                <a:schemeClr val="tx1">
                  <a:lumMod val="95000"/>
                  <a:lumOff val="5000"/>
                </a:schemeClr>
              </a:solidFill>
              <a:latin typeface="Calibri" pitchFamily="34" charset="0"/>
            </a:endParaRPr>
          </a:p>
        </p:txBody>
      </p:sp>
      <p:sp>
        <p:nvSpPr>
          <p:cNvPr id="7" name="Rectangle 5">
            <a:extLst>
              <a:ext uri="{FF2B5EF4-FFF2-40B4-BE49-F238E27FC236}">
                <a16:creationId xmlns:a16="http://schemas.microsoft.com/office/drawing/2014/main" id="{32A4D359-BC70-46E4-8AAA-BD2E349AF5A7}"/>
              </a:ext>
            </a:extLst>
          </p:cNvPr>
          <p:cNvSpPr txBox="1">
            <a:spLocks noChangeArrowheads="1"/>
          </p:cNvSpPr>
          <p:nvPr/>
        </p:nvSpPr>
        <p:spPr>
          <a:xfrm>
            <a:off x="557899" y="1272068"/>
            <a:ext cx="9490779" cy="396433"/>
          </a:xfrm>
          <a:prstGeom prst="rect">
            <a:avLst/>
          </a:prstGeom>
        </p:spPr>
        <p:txBody>
          <a:bodyPr vert="horz" lIns="0" tIns="0" rIns="0" bIns="0" rtlCol="0" anchor="t" anchorCtr="0">
            <a:noAutofit/>
          </a:bodyPr>
          <a:lstStyle>
            <a:lvl1pPr algn="l" defTabSz="914400" rtl="0" eaLnBrk="1" latinLnBrk="0" hangingPunct="1">
              <a:lnSpc>
                <a:spcPts val="3400"/>
              </a:lnSpc>
              <a:spcBef>
                <a:spcPct val="0"/>
              </a:spcBef>
              <a:buNone/>
              <a:defRPr sz="3400" b="0" kern="1200">
                <a:solidFill>
                  <a:schemeClr val="accent6"/>
                </a:solidFill>
                <a:latin typeface="BentonSansF Medium" pitchFamily="50" charset="0"/>
                <a:ea typeface="+mj-ea"/>
                <a:cs typeface="+mj-cs"/>
              </a:defRPr>
            </a:lvl1pPr>
          </a:lstStyle>
          <a:p>
            <a:r>
              <a:rPr lang="en-US" sz="1600" dirty="0">
                <a:solidFill>
                  <a:schemeClr val="tx1">
                    <a:lumMod val="95000"/>
                    <a:lumOff val="5000"/>
                  </a:schemeClr>
                </a:solidFill>
                <a:latin typeface="Calibri" pitchFamily="34" charset="0"/>
              </a:rPr>
              <a:t>Login to HGS Portal, Reports Section and Click on FY 2023 – 2024 to download Form 16</a:t>
            </a:r>
          </a:p>
          <a:p>
            <a:r>
              <a:rPr lang="en-US" sz="1600" dirty="0">
                <a:solidFill>
                  <a:schemeClr val="tx1">
                    <a:lumMod val="95000"/>
                    <a:lumOff val="5000"/>
                  </a:schemeClr>
                </a:solidFill>
                <a:latin typeface="Calibri" pitchFamily="34" charset="0"/>
              </a:rPr>
              <a:t>Form 16 downloaded is in Zip Format which needs to be extracted.</a:t>
            </a:r>
          </a:p>
          <a:p>
            <a:endParaRPr lang="en-US" sz="1600" dirty="0">
              <a:solidFill>
                <a:schemeClr val="tx1">
                  <a:lumMod val="95000"/>
                  <a:lumOff val="5000"/>
                </a:schemeClr>
              </a:solidFill>
              <a:latin typeface="Calibri" pitchFamily="34" charset="0"/>
            </a:endParaRPr>
          </a:p>
          <a:p>
            <a:endParaRPr lang="en-US" sz="1600" dirty="0">
              <a:solidFill>
                <a:schemeClr val="tx1">
                  <a:lumMod val="95000"/>
                  <a:lumOff val="5000"/>
                </a:schemeClr>
              </a:solidFill>
              <a:latin typeface="Calibri" pitchFamily="34" charset="0"/>
            </a:endParaRPr>
          </a:p>
          <a:p>
            <a:endParaRPr lang="en-US" sz="1600" dirty="0">
              <a:solidFill>
                <a:schemeClr val="tx1">
                  <a:lumMod val="95000"/>
                  <a:lumOff val="5000"/>
                </a:schemeClr>
              </a:solidFill>
              <a:latin typeface="Calibri" pitchFamily="34" charset="0"/>
            </a:endParaRPr>
          </a:p>
          <a:p>
            <a:endParaRPr lang="en-US" sz="1600" dirty="0">
              <a:solidFill>
                <a:schemeClr val="tx1">
                  <a:lumMod val="95000"/>
                  <a:lumOff val="5000"/>
                </a:schemeClr>
              </a:solidFill>
              <a:latin typeface="Calibri" pitchFamily="34" charset="0"/>
            </a:endParaRPr>
          </a:p>
          <a:p>
            <a:endParaRPr lang="en-US" sz="1600" dirty="0">
              <a:solidFill>
                <a:schemeClr val="tx1">
                  <a:lumMod val="95000"/>
                  <a:lumOff val="5000"/>
                </a:schemeClr>
              </a:solidFill>
              <a:latin typeface="Calibri" pitchFamily="34" charset="0"/>
            </a:endParaRPr>
          </a:p>
          <a:p>
            <a:endParaRPr lang="en-US" sz="1600" dirty="0">
              <a:solidFill>
                <a:schemeClr val="tx1">
                  <a:lumMod val="95000"/>
                  <a:lumOff val="5000"/>
                </a:schemeClr>
              </a:solidFill>
              <a:latin typeface="Calibri" pitchFamily="34" charset="0"/>
            </a:endParaRPr>
          </a:p>
        </p:txBody>
      </p:sp>
      <p:pic>
        <p:nvPicPr>
          <p:cNvPr id="6" name="Picture 5">
            <a:extLst>
              <a:ext uri="{FF2B5EF4-FFF2-40B4-BE49-F238E27FC236}">
                <a16:creationId xmlns:a16="http://schemas.microsoft.com/office/drawing/2014/main" id="{D001D183-8157-D754-0008-EBD27268C24C}"/>
              </a:ext>
            </a:extLst>
          </p:cNvPr>
          <p:cNvPicPr>
            <a:picLocks noChangeAspect="1"/>
          </p:cNvPicPr>
          <p:nvPr/>
        </p:nvPicPr>
        <p:blipFill>
          <a:blip r:embed="rId2"/>
          <a:stretch>
            <a:fillRect/>
          </a:stretch>
        </p:blipFill>
        <p:spPr>
          <a:xfrm>
            <a:off x="239184" y="2716088"/>
            <a:ext cx="10153607" cy="1810833"/>
          </a:xfrm>
          <a:prstGeom prst="rect">
            <a:avLst/>
          </a:prstGeom>
        </p:spPr>
      </p:pic>
    </p:spTree>
    <p:extLst>
      <p:ext uri="{BB962C8B-B14F-4D97-AF65-F5344CB8AC3E}">
        <p14:creationId xmlns:p14="http://schemas.microsoft.com/office/powerpoint/2010/main" val="3253807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alpha val="0"/>
                  </a:srgbClr>
                </a:solidFill>
                <a:effectLst/>
                <a:uLnTx/>
                <a:uFillTx/>
                <a:latin typeface="Arial"/>
                <a:ea typeface="+mn-ea"/>
                <a:cs typeface="+mn-cs"/>
              </a:rPr>
              <a:t>Date</a:t>
            </a:r>
          </a:p>
        </p:txBody>
      </p:sp>
      <p:sp>
        <p:nvSpPr>
          <p:cNvPr id="5" name="Title 4"/>
          <p:cNvSpPr>
            <a:spLocks noGrp="1"/>
          </p:cNvSpPr>
          <p:nvPr>
            <p:ph type="title"/>
          </p:nvPr>
        </p:nvSpPr>
        <p:spPr/>
        <p:txBody>
          <a:bodyPr/>
          <a:lstStyle/>
          <a:p>
            <a:pPr>
              <a:buClr>
                <a:schemeClr val="tx2"/>
              </a:buClr>
            </a:pPr>
            <a:r>
              <a:rPr lang="en-US" sz="2400" b="0" dirty="0">
                <a:latin typeface="Calibri" pitchFamily="34" charset="0"/>
              </a:rPr>
              <a:t>Steps to Extract Form 16</a:t>
            </a:r>
            <a:endParaRPr lang="en-US" sz="2400" b="0" dirty="0">
              <a:solidFill>
                <a:schemeClr val="tx1">
                  <a:lumMod val="95000"/>
                  <a:lumOff val="5000"/>
                </a:schemeClr>
              </a:solidFill>
              <a:latin typeface="Calibri" pitchFamily="34" charset="0"/>
            </a:endParaRPr>
          </a:p>
        </p:txBody>
      </p:sp>
      <p:sp>
        <p:nvSpPr>
          <p:cNvPr id="4" name="Title 4">
            <a:extLst>
              <a:ext uri="{FF2B5EF4-FFF2-40B4-BE49-F238E27FC236}">
                <a16:creationId xmlns:a16="http://schemas.microsoft.com/office/drawing/2014/main" id="{55A79C27-9A76-443F-B343-76107C279D2E}"/>
              </a:ext>
            </a:extLst>
          </p:cNvPr>
          <p:cNvSpPr txBox="1">
            <a:spLocks/>
          </p:cNvSpPr>
          <p:nvPr/>
        </p:nvSpPr>
        <p:spPr>
          <a:xfrm>
            <a:off x="409544" y="1023663"/>
            <a:ext cx="10284469" cy="1348834"/>
          </a:xfrm>
          <a:prstGeom prst="rect">
            <a:avLst/>
          </a:prstGeom>
        </p:spPr>
        <p:txBody>
          <a:bodyPr>
            <a:noAutofit/>
          </a:bodyPr>
          <a:lstStyle>
            <a:lvl1pPr algn="l" defTabSz="914400" rtl="0" eaLnBrk="1" latinLnBrk="0" hangingPunct="1">
              <a:lnSpc>
                <a:spcPts val="3400"/>
              </a:lnSpc>
              <a:spcBef>
                <a:spcPct val="0"/>
              </a:spcBef>
              <a:buNone/>
              <a:defRPr sz="3400" b="0" kern="1200">
                <a:solidFill>
                  <a:schemeClr val="accent6"/>
                </a:solidFill>
                <a:latin typeface="BentonSansF Medium" pitchFamily="50" charset="0"/>
                <a:ea typeface="+mj-ea"/>
                <a:cs typeface="+mj-cs"/>
              </a:defRPr>
            </a:lvl1pPr>
          </a:lstStyle>
          <a:p>
            <a:pPr>
              <a:lnSpc>
                <a:spcPct val="90000"/>
              </a:lnSpc>
              <a:buClr>
                <a:schemeClr val="tx2"/>
              </a:buClr>
            </a:pPr>
            <a:r>
              <a:rPr lang="en-US" sz="1600" dirty="0">
                <a:solidFill>
                  <a:schemeClr val="tx1">
                    <a:lumMod val="95000"/>
                    <a:lumOff val="5000"/>
                  </a:schemeClr>
                </a:solidFill>
                <a:latin typeface="Calibri" pitchFamily="34" charset="0"/>
              </a:rPr>
              <a:t>Follow the below steps to extract the Form 16</a:t>
            </a:r>
          </a:p>
          <a:p>
            <a:pPr>
              <a:lnSpc>
                <a:spcPct val="90000"/>
              </a:lnSpc>
              <a:buClr>
                <a:schemeClr val="tx2"/>
              </a:buClr>
            </a:pPr>
            <a:endParaRPr lang="en-US" sz="1600" dirty="0">
              <a:solidFill>
                <a:schemeClr val="tx1">
                  <a:lumMod val="95000"/>
                  <a:lumOff val="5000"/>
                </a:schemeClr>
              </a:solidFill>
              <a:latin typeface="Calibri" pitchFamily="34" charset="0"/>
            </a:endParaRPr>
          </a:p>
          <a:p>
            <a:pPr>
              <a:lnSpc>
                <a:spcPct val="90000"/>
              </a:lnSpc>
              <a:buClr>
                <a:schemeClr val="tx2"/>
              </a:buClr>
            </a:pPr>
            <a:r>
              <a:rPr lang="en-US" sz="1600" dirty="0">
                <a:solidFill>
                  <a:schemeClr val="tx1">
                    <a:lumMod val="95000"/>
                    <a:lumOff val="5000"/>
                  </a:schemeClr>
                </a:solidFill>
                <a:latin typeface="Calibri" pitchFamily="34" charset="0"/>
              </a:rPr>
              <a:t>Right click on the zip file and choose the 7-zip &gt; </a:t>
            </a:r>
            <a:r>
              <a:rPr lang="en-US" sz="1600" b="1" dirty="0">
                <a:solidFill>
                  <a:schemeClr val="tx1">
                    <a:lumMod val="95000"/>
                    <a:lumOff val="5000"/>
                  </a:schemeClr>
                </a:solidFill>
                <a:latin typeface="Calibri" pitchFamily="34" charset="0"/>
              </a:rPr>
              <a:t>Extract to “Folder Name”</a:t>
            </a:r>
          </a:p>
          <a:p>
            <a:pPr>
              <a:lnSpc>
                <a:spcPct val="90000"/>
              </a:lnSpc>
              <a:buClr>
                <a:schemeClr val="tx2"/>
              </a:buClr>
            </a:pPr>
            <a:endParaRPr lang="en-US" sz="1600" b="1" dirty="0">
              <a:solidFill>
                <a:schemeClr val="tx1">
                  <a:lumMod val="95000"/>
                  <a:lumOff val="5000"/>
                </a:schemeClr>
              </a:solidFill>
              <a:latin typeface="Calibri" pitchFamily="34" charset="0"/>
            </a:endParaRPr>
          </a:p>
          <a:p>
            <a:pPr>
              <a:lnSpc>
                <a:spcPct val="90000"/>
              </a:lnSpc>
              <a:buClr>
                <a:schemeClr val="tx2"/>
              </a:buClr>
            </a:pPr>
            <a:r>
              <a:rPr lang="en-US" sz="1800" dirty="0">
                <a:solidFill>
                  <a:schemeClr val="tx1">
                    <a:lumMod val="95000"/>
                    <a:lumOff val="5000"/>
                  </a:schemeClr>
                </a:solidFill>
                <a:latin typeface="Calibri" pitchFamily="34" charset="0"/>
              </a:rPr>
              <a:t>Password to Open the Form 16 is your Permanent Account Number (PAN) in capital letters</a:t>
            </a:r>
            <a:endParaRPr lang="en-US" sz="1800" b="1" dirty="0">
              <a:solidFill>
                <a:schemeClr val="tx1">
                  <a:lumMod val="95000"/>
                  <a:lumOff val="5000"/>
                </a:schemeClr>
              </a:solidFill>
              <a:latin typeface="Calibri" pitchFamily="34" charset="0"/>
            </a:endParaRPr>
          </a:p>
        </p:txBody>
      </p:sp>
      <p:pic>
        <p:nvPicPr>
          <p:cNvPr id="7" name="Picture 6">
            <a:extLst>
              <a:ext uri="{FF2B5EF4-FFF2-40B4-BE49-F238E27FC236}">
                <a16:creationId xmlns:a16="http://schemas.microsoft.com/office/drawing/2014/main" id="{F582CB56-458F-AF64-36A9-BF4EA8270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01" y="2372497"/>
            <a:ext cx="7985178" cy="4383272"/>
          </a:xfrm>
          <a:prstGeom prst="rect">
            <a:avLst/>
          </a:prstGeom>
        </p:spPr>
      </p:pic>
    </p:spTree>
    <p:extLst>
      <p:ext uri="{BB962C8B-B14F-4D97-AF65-F5344CB8AC3E}">
        <p14:creationId xmlns:p14="http://schemas.microsoft.com/office/powerpoint/2010/main" val="180485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alpha val="0"/>
                  </a:srgbClr>
                </a:solidFill>
                <a:effectLst/>
                <a:uLnTx/>
                <a:uFillTx/>
                <a:latin typeface="Arial"/>
                <a:ea typeface="+mn-ea"/>
                <a:cs typeface="+mn-cs"/>
              </a:rPr>
              <a:t>Date</a:t>
            </a:r>
          </a:p>
        </p:txBody>
      </p:sp>
      <p:sp>
        <p:nvSpPr>
          <p:cNvPr id="5" name="Title 4"/>
          <p:cNvSpPr>
            <a:spLocks noGrp="1"/>
          </p:cNvSpPr>
          <p:nvPr>
            <p:ph type="title"/>
          </p:nvPr>
        </p:nvSpPr>
        <p:spPr/>
        <p:txBody>
          <a:bodyPr/>
          <a:lstStyle/>
          <a:p>
            <a:pPr>
              <a:buClr>
                <a:schemeClr val="tx2"/>
              </a:buClr>
            </a:pPr>
            <a:r>
              <a:rPr lang="en-US" sz="2400" b="0" dirty="0">
                <a:latin typeface="Calibri" pitchFamily="34" charset="0"/>
              </a:rPr>
              <a:t>Download Form 16 – Validating Signature</a:t>
            </a:r>
            <a:endParaRPr lang="en-US" sz="2400" b="0" dirty="0">
              <a:solidFill>
                <a:schemeClr val="tx1">
                  <a:lumMod val="95000"/>
                  <a:lumOff val="5000"/>
                </a:schemeClr>
              </a:solidFill>
              <a:latin typeface="Calibri" pitchFamily="34" charset="0"/>
            </a:endParaRPr>
          </a:p>
        </p:txBody>
      </p:sp>
      <p:sp>
        <p:nvSpPr>
          <p:cNvPr id="4" name="Title 4">
            <a:extLst>
              <a:ext uri="{FF2B5EF4-FFF2-40B4-BE49-F238E27FC236}">
                <a16:creationId xmlns:a16="http://schemas.microsoft.com/office/drawing/2014/main" id="{5E726D55-9871-4711-99B5-B24A54AC8895}"/>
              </a:ext>
            </a:extLst>
          </p:cNvPr>
          <p:cNvSpPr txBox="1">
            <a:spLocks/>
          </p:cNvSpPr>
          <p:nvPr/>
        </p:nvSpPr>
        <p:spPr>
          <a:xfrm>
            <a:off x="478368" y="1388582"/>
            <a:ext cx="11423346" cy="4686420"/>
          </a:xfrm>
          <a:prstGeom prst="rect">
            <a:avLst/>
          </a:prstGeom>
        </p:spPr>
        <p:txBody>
          <a:bodyPr>
            <a:noAutofit/>
          </a:bodyPr>
          <a:lstStyle>
            <a:lvl1pPr algn="l" defTabSz="914400" rtl="0" eaLnBrk="1" latinLnBrk="0" hangingPunct="1">
              <a:lnSpc>
                <a:spcPts val="3400"/>
              </a:lnSpc>
              <a:spcBef>
                <a:spcPct val="0"/>
              </a:spcBef>
              <a:buNone/>
              <a:defRPr sz="3400" b="0" kern="1200">
                <a:solidFill>
                  <a:schemeClr val="accent6"/>
                </a:solidFill>
                <a:latin typeface="BentonSansF Medium" pitchFamily="50" charset="0"/>
                <a:ea typeface="+mj-ea"/>
                <a:cs typeface="+mj-cs"/>
              </a:defRPr>
            </a:lvl1pPr>
          </a:lstStyle>
          <a:p>
            <a:pPr>
              <a:lnSpc>
                <a:spcPct val="90000"/>
              </a:lnSpc>
              <a:buClr>
                <a:schemeClr val="tx2"/>
              </a:buClr>
            </a:pPr>
            <a:r>
              <a:rPr lang="en-US" sz="1600" dirty="0">
                <a:solidFill>
                  <a:schemeClr val="tx1">
                    <a:lumMod val="95000"/>
                    <a:lumOff val="5000"/>
                  </a:schemeClr>
                </a:solidFill>
                <a:latin typeface="Calibri" pitchFamily="34" charset="0"/>
              </a:rPr>
              <a:t>Steps followed for Validating Signature in Form 16</a:t>
            </a:r>
          </a:p>
          <a:p>
            <a:pPr>
              <a:lnSpc>
                <a:spcPct val="90000"/>
              </a:lnSpc>
              <a:buClr>
                <a:schemeClr val="tx2"/>
              </a:buClr>
            </a:pPr>
            <a:endParaRPr lang="en-US" sz="1600" dirty="0">
              <a:solidFill>
                <a:schemeClr val="tx1">
                  <a:lumMod val="95000"/>
                  <a:lumOff val="5000"/>
                </a:schemeClr>
              </a:solidFill>
              <a:latin typeface="Calibri" pitchFamily="34" charset="0"/>
            </a:endParaRPr>
          </a:p>
          <a:p>
            <a:pPr>
              <a:lnSpc>
                <a:spcPct val="90000"/>
              </a:lnSpc>
              <a:buClr>
                <a:schemeClr val="tx2"/>
              </a:buClr>
            </a:pPr>
            <a:r>
              <a:rPr lang="en-US" sz="1600" dirty="0">
                <a:solidFill>
                  <a:schemeClr val="tx1">
                    <a:lumMod val="95000"/>
                    <a:lumOff val="5000"/>
                  </a:schemeClr>
                </a:solidFill>
                <a:latin typeface="Calibri" pitchFamily="34" charset="0"/>
              </a:rPr>
              <a:t>To validate the Digital Signature on your version of Adobe reader you need to follow the following steps after opening the pdf File</a:t>
            </a:r>
          </a:p>
          <a:p>
            <a:pPr>
              <a:lnSpc>
                <a:spcPct val="90000"/>
              </a:lnSpc>
              <a:buClr>
                <a:schemeClr val="tx2"/>
              </a:buClr>
            </a:pPr>
            <a:endParaRPr lang="en-US" sz="1600" dirty="0">
              <a:solidFill>
                <a:schemeClr val="tx1">
                  <a:lumMod val="95000"/>
                  <a:lumOff val="5000"/>
                </a:schemeClr>
              </a:solidFill>
              <a:latin typeface="Calibri" pitchFamily="34" charset="0"/>
            </a:endParaRPr>
          </a:p>
          <a:p>
            <a:pPr>
              <a:lnSpc>
                <a:spcPct val="90000"/>
              </a:lnSpc>
              <a:buClr>
                <a:schemeClr val="tx2"/>
              </a:buClr>
            </a:pPr>
            <a:r>
              <a:rPr lang="en-US" sz="1600" dirty="0">
                <a:solidFill>
                  <a:schemeClr val="tx1">
                    <a:lumMod val="95000"/>
                    <a:lumOff val="5000"/>
                  </a:schemeClr>
                </a:solidFill>
                <a:latin typeface="Calibri" pitchFamily="34" charset="0"/>
              </a:rPr>
              <a:t>Upon opening the Form 16 PDF document, the Digital Signature will appear on your Form 16. </a:t>
            </a:r>
          </a:p>
          <a:p>
            <a:pPr>
              <a:lnSpc>
                <a:spcPct val="90000"/>
              </a:lnSpc>
              <a:buClr>
                <a:schemeClr val="tx2"/>
              </a:buClr>
            </a:pPr>
            <a:r>
              <a:rPr lang="en-US" sz="1600" dirty="0">
                <a:solidFill>
                  <a:schemeClr val="tx1">
                    <a:lumMod val="95000"/>
                    <a:lumOff val="5000"/>
                  </a:schemeClr>
                </a:solidFill>
                <a:latin typeface="Calibri" pitchFamily="34" charset="0"/>
              </a:rPr>
              <a:t>Right Click on the box showing the digital signature.</a:t>
            </a:r>
          </a:p>
          <a:p>
            <a:pPr>
              <a:lnSpc>
                <a:spcPct val="90000"/>
              </a:lnSpc>
              <a:buClr>
                <a:schemeClr val="tx2"/>
              </a:buClr>
            </a:pPr>
            <a:endParaRPr lang="en-US" sz="1600" dirty="0">
              <a:solidFill>
                <a:schemeClr val="tx1">
                  <a:lumMod val="95000"/>
                  <a:lumOff val="5000"/>
                </a:schemeClr>
              </a:solidFill>
              <a:latin typeface="Calibri" pitchFamily="34" charset="0"/>
            </a:endParaRPr>
          </a:p>
          <a:p>
            <a:pPr>
              <a:lnSpc>
                <a:spcPct val="90000"/>
              </a:lnSpc>
              <a:buClr>
                <a:schemeClr val="tx2"/>
              </a:buClr>
            </a:pPr>
            <a:endParaRPr lang="en-US" sz="1600" dirty="0">
              <a:solidFill>
                <a:schemeClr val="tx1">
                  <a:lumMod val="95000"/>
                  <a:lumOff val="5000"/>
                </a:schemeClr>
              </a:solidFill>
              <a:latin typeface="Calibri" pitchFamily="34" charset="0"/>
            </a:endParaRP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Select 		Show Signature properties</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Select 		Show Certificate</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Select		Trust</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Click 		Add to Trusted Identities</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Click 		OK</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Click 		Select all the checkboxes of New window</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Click 		OK</a:t>
            </a:r>
          </a:p>
          <a:p>
            <a:pPr marL="285750" indent="-285750">
              <a:lnSpc>
                <a:spcPct val="90000"/>
              </a:lnSpc>
              <a:buClr>
                <a:schemeClr val="tx2"/>
              </a:buClr>
              <a:buFont typeface="Wingdings" panose="05000000000000000000" pitchFamily="2" charset="2"/>
              <a:buChar char="Ø"/>
            </a:pPr>
            <a:r>
              <a:rPr lang="en-US" sz="1600" dirty="0">
                <a:solidFill>
                  <a:schemeClr val="tx1">
                    <a:lumMod val="95000"/>
                    <a:lumOff val="5000"/>
                  </a:schemeClr>
                </a:solidFill>
                <a:latin typeface="Calibri" pitchFamily="34" charset="0"/>
              </a:rPr>
              <a:t>Click 		Verify/Validate Signature</a:t>
            </a:r>
          </a:p>
          <a:p>
            <a:pPr marL="285750" indent="-285750">
              <a:lnSpc>
                <a:spcPct val="90000"/>
              </a:lnSpc>
              <a:buClr>
                <a:schemeClr val="tx2"/>
              </a:buClr>
              <a:buFont typeface="Wingdings" panose="05000000000000000000" pitchFamily="2" charset="2"/>
              <a:buChar char="Ø"/>
            </a:pPr>
            <a:endParaRPr lang="en-US" sz="1600" dirty="0">
              <a:solidFill>
                <a:schemeClr val="tx1">
                  <a:lumMod val="95000"/>
                  <a:lumOff val="5000"/>
                </a:schemeClr>
              </a:solidFill>
              <a:latin typeface="Calibri" pitchFamily="34" charset="0"/>
            </a:endParaRPr>
          </a:p>
          <a:p>
            <a:pPr marL="285750" indent="-285750">
              <a:lnSpc>
                <a:spcPct val="90000"/>
              </a:lnSpc>
              <a:buClr>
                <a:schemeClr val="tx2"/>
              </a:buClr>
              <a:buFont typeface="Wingdings" panose="05000000000000000000" pitchFamily="2" charset="2"/>
              <a:buChar char="Ø"/>
            </a:pPr>
            <a:endParaRPr lang="en-US" sz="1600" dirty="0">
              <a:solidFill>
                <a:schemeClr val="tx1">
                  <a:lumMod val="95000"/>
                  <a:lumOff val="5000"/>
                </a:schemeClr>
              </a:solidFill>
              <a:latin typeface="Calibri" pitchFamily="34" charset="0"/>
            </a:endParaRPr>
          </a:p>
          <a:p>
            <a:pPr>
              <a:lnSpc>
                <a:spcPct val="90000"/>
              </a:lnSpc>
              <a:buClr>
                <a:schemeClr val="tx2"/>
              </a:buClr>
            </a:pPr>
            <a:r>
              <a:rPr lang="en-US" sz="1600" dirty="0">
                <a:solidFill>
                  <a:schemeClr val="tx1">
                    <a:lumMod val="95000"/>
                    <a:lumOff val="5000"/>
                  </a:schemeClr>
                </a:solidFill>
                <a:latin typeface="Calibri" pitchFamily="34" charset="0"/>
              </a:rPr>
              <a:t>You can also click on the "Signature Panel" on the first page of the attachment and then click "Validate All" to get the signature validity.</a:t>
            </a:r>
          </a:p>
          <a:p>
            <a:pPr>
              <a:lnSpc>
                <a:spcPct val="90000"/>
              </a:lnSpc>
              <a:buClr>
                <a:schemeClr val="tx2"/>
              </a:buClr>
            </a:pPr>
            <a:endParaRPr lang="en-US" sz="1600" dirty="0">
              <a:solidFill>
                <a:schemeClr val="tx1">
                  <a:lumMod val="95000"/>
                  <a:lumOff val="5000"/>
                </a:schemeClr>
              </a:solidFill>
              <a:latin typeface="Calibri" pitchFamily="34" charset="0"/>
            </a:endParaRPr>
          </a:p>
          <a:p>
            <a:pPr>
              <a:lnSpc>
                <a:spcPct val="90000"/>
              </a:lnSpc>
              <a:buClr>
                <a:schemeClr val="tx2"/>
              </a:buClr>
            </a:pPr>
            <a:r>
              <a:rPr lang="en-US" sz="1600" b="1" u="sng" dirty="0">
                <a:solidFill>
                  <a:schemeClr val="tx1">
                    <a:lumMod val="95000"/>
                    <a:lumOff val="5000"/>
                  </a:schemeClr>
                </a:solidFill>
                <a:latin typeface="Calibri" pitchFamily="34" charset="0"/>
              </a:rPr>
              <a:t>Validation of Signature in Form 16 could take few minutes</a:t>
            </a:r>
          </a:p>
          <a:p>
            <a:pPr>
              <a:lnSpc>
                <a:spcPct val="90000"/>
              </a:lnSpc>
              <a:buClr>
                <a:schemeClr val="tx2"/>
              </a:buClr>
            </a:pPr>
            <a:endParaRPr lang="en-US" sz="1600" dirty="0">
              <a:solidFill>
                <a:schemeClr val="tx1">
                  <a:lumMod val="95000"/>
                  <a:lumOff val="5000"/>
                </a:schemeClr>
              </a:solidFill>
              <a:latin typeface="Calibri" pitchFamily="34" charset="0"/>
            </a:endParaRPr>
          </a:p>
        </p:txBody>
      </p:sp>
    </p:spTree>
    <p:extLst>
      <p:ext uri="{BB962C8B-B14F-4D97-AF65-F5344CB8AC3E}">
        <p14:creationId xmlns:p14="http://schemas.microsoft.com/office/powerpoint/2010/main" val="75939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999377"/>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3.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46D72C5B12017469EEF9AA2357BF974" ma:contentTypeVersion="0" ma:contentTypeDescription="Create a new document." ma:contentTypeScope="" ma:versionID="957db1d19eace3ee05a4774d7ff857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8F877A-B418-40A7-AFCA-696D5AD57DDD}">
  <ds:schemaRefs>
    <ds:schemaRef ds:uri="http://schemas.microsoft.com/office/2006/metadata/properties"/>
    <ds:schemaRef ds:uri="http://schemas.openxmlformats.org/package/2006/metadata/core-properties"/>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BC180A6C-DED7-4BCB-AAC9-816D8FCD69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D455545-9255-4F86-A169-1B193E15FB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4902</TotalTime>
  <Words>355</Words>
  <Application>Microsoft Office PowerPoint</Application>
  <PresentationFormat>Widescreen</PresentationFormat>
  <Paragraphs>54</Paragraphs>
  <Slides>6</Slides>
  <Notes>0</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6</vt:i4>
      </vt:variant>
    </vt:vector>
  </HeadingPairs>
  <TitlesOfParts>
    <vt:vector size="18" baseType="lpstr">
      <vt:lpstr>Arial</vt:lpstr>
      <vt:lpstr>Calibri</vt:lpstr>
      <vt:lpstr>Georgia</vt:lpstr>
      <vt:lpstr>Ubuntu</vt:lpstr>
      <vt:lpstr>Ubuntu Light</vt:lpstr>
      <vt:lpstr>Ubuntu Medium</vt:lpstr>
      <vt:lpstr>Verdana</vt:lpstr>
      <vt:lpstr>Wingdings</vt:lpstr>
      <vt:lpstr>Altran</vt:lpstr>
      <vt:lpstr>Capgemini Master 2021</vt:lpstr>
      <vt:lpstr>1_Capgemini Master 2021</vt:lpstr>
      <vt:lpstr>think-cell Slide</vt:lpstr>
      <vt:lpstr>Download Form 16</vt:lpstr>
      <vt:lpstr>Download Form 16 from HGS Portal</vt:lpstr>
      <vt:lpstr>Download Form 16 from HGS Portal</vt:lpstr>
      <vt:lpstr>Steps to Extract Form 16</vt:lpstr>
      <vt:lpstr>Download Form 16 – Validating Signature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Compensation My Choice</dc:title>
  <dc:creator>bgh17905</dc:creator>
  <cp:lastModifiedBy>Mahendra Prajapat</cp:lastModifiedBy>
  <cp:revision>343</cp:revision>
  <dcterms:created xsi:type="dcterms:W3CDTF">2012-04-03T17:53:46Z</dcterms:created>
  <dcterms:modified xsi:type="dcterms:W3CDTF">2024-04-30T09:50:08Z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0x010100A46D72C5B12017469EEF9AA2357BF974</vt:lpwstr>
  </property>
  <property fmtid="{D5CDD505-2E9C-101B-9397-08002B2CF9AE}" pid="4" name="Order">
    <vt:r8>22400</vt:r8>
  </property>
  <property fmtid="{D5CDD505-2E9C-101B-9397-08002B2CF9AE}" pid="5" name="xd_Signature">
    <vt:bool>false</vt:bool>
  </property>
  <property fmtid="{D5CDD505-2E9C-101B-9397-08002B2CF9AE}" pid="6" name="xd_ProgID">
    <vt:lpwstr/>
  </property>
  <property fmtid="{D5CDD505-2E9C-101B-9397-08002B2CF9AE}" pid="7" name="TemplateUrl">
    <vt:lpwstr/>
  </property>
</Properties>
</file>